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59" r:id="rId4"/>
    <p:sldId id="271" r:id="rId5"/>
    <p:sldId id="280" r:id="rId6"/>
    <p:sldId id="261" r:id="rId7"/>
    <p:sldId id="257" r:id="rId8"/>
    <p:sldId id="279" r:id="rId9"/>
    <p:sldId id="260" r:id="rId10"/>
    <p:sldId id="262" r:id="rId11"/>
    <p:sldId id="266" r:id="rId12"/>
    <p:sldId id="276" r:id="rId13"/>
    <p:sldId id="274" r:id="rId14"/>
    <p:sldId id="264" r:id="rId15"/>
    <p:sldId id="265" r:id="rId16"/>
    <p:sldId id="273" r:id="rId17"/>
    <p:sldId id="275" r:id="rId18"/>
    <p:sldId id="263" r:id="rId19"/>
    <p:sldId id="268" r:id="rId20"/>
    <p:sldId id="267" r:id="rId21"/>
    <p:sldId id="278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52626-2250-4B8D-8EAE-70C90BF34828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E7BC231E-490E-42A4-ACD9-8CDA80CAC035}">
      <dgm:prSet/>
      <dgm:spPr/>
      <dgm:t>
        <a:bodyPr/>
        <a:lstStyle/>
        <a:p>
          <a:pPr rtl="0"/>
          <a:r>
            <a:rPr lang="pt-BR" dirty="0" smtClean="0"/>
            <a:t>1 DIRETOR/GESTOR</a:t>
          </a:r>
          <a:endParaRPr lang="pt-BR" dirty="0"/>
        </a:p>
      </dgm:t>
    </dgm:pt>
    <dgm:pt modelId="{94CDDB47-D283-487E-8FB6-27E326CFDD28}" type="parTrans" cxnId="{40DC4CC1-3A4D-455E-B550-C1403CA2E0DB}">
      <dgm:prSet/>
      <dgm:spPr/>
      <dgm:t>
        <a:bodyPr/>
        <a:lstStyle/>
        <a:p>
          <a:endParaRPr lang="pt-BR"/>
        </a:p>
      </dgm:t>
    </dgm:pt>
    <dgm:pt modelId="{154DDB95-F326-4245-B02E-028DBB4F27ED}" type="sibTrans" cxnId="{40DC4CC1-3A4D-455E-B550-C1403CA2E0DB}">
      <dgm:prSet/>
      <dgm:spPr/>
      <dgm:t>
        <a:bodyPr/>
        <a:lstStyle/>
        <a:p>
          <a:endParaRPr lang="pt-BR"/>
        </a:p>
      </dgm:t>
    </dgm:pt>
    <dgm:pt modelId="{77865260-6FD8-47CE-A214-4AB66C88CF46}">
      <dgm:prSet/>
      <dgm:spPr/>
      <dgm:t>
        <a:bodyPr/>
        <a:lstStyle/>
        <a:p>
          <a:pPr rtl="0"/>
          <a:r>
            <a:rPr lang="pt-BR" smtClean="0"/>
            <a:t>1 COORDENADOR</a:t>
          </a:r>
          <a:endParaRPr lang="pt-BR"/>
        </a:p>
      </dgm:t>
    </dgm:pt>
    <dgm:pt modelId="{E35D919B-1564-44DD-B5FE-19C264C11203}" type="parTrans" cxnId="{A3583DA3-2858-48B5-8C21-B25224C52A75}">
      <dgm:prSet/>
      <dgm:spPr/>
      <dgm:t>
        <a:bodyPr/>
        <a:lstStyle/>
        <a:p>
          <a:endParaRPr lang="pt-BR"/>
        </a:p>
      </dgm:t>
    </dgm:pt>
    <dgm:pt modelId="{43FCA1A4-B7A8-4213-947A-8F0273D238B2}" type="sibTrans" cxnId="{A3583DA3-2858-48B5-8C21-B25224C52A75}">
      <dgm:prSet/>
      <dgm:spPr/>
      <dgm:t>
        <a:bodyPr/>
        <a:lstStyle/>
        <a:p>
          <a:endParaRPr lang="pt-BR"/>
        </a:p>
      </dgm:t>
    </dgm:pt>
    <dgm:pt modelId="{51AB5A27-ECF3-4182-9A76-B636D9F32D74}">
      <dgm:prSet/>
      <dgm:spPr/>
      <dgm:t>
        <a:bodyPr/>
        <a:lstStyle/>
        <a:p>
          <a:pPr rtl="0"/>
          <a:r>
            <a:rPr lang="pt-BR" dirty="0" smtClean="0"/>
            <a:t>3 ASSISTENTES SOCIAIS</a:t>
          </a:r>
          <a:endParaRPr lang="pt-BR" dirty="0"/>
        </a:p>
      </dgm:t>
    </dgm:pt>
    <dgm:pt modelId="{E6C05C5B-8CBB-4062-82EC-EADB217BEF74}" type="parTrans" cxnId="{4DB10EC2-CAE1-4260-B864-AB5CDC403559}">
      <dgm:prSet/>
      <dgm:spPr/>
      <dgm:t>
        <a:bodyPr/>
        <a:lstStyle/>
        <a:p>
          <a:endParaRPr lang="pt-BR"/>
        </a:p>
      </dgm:t>
    </dgm:pt>
    <dgm:pt modelId="{FE2D5E61-DCAE-47BA-B228-E89BA7F5EF3C}" type="sibTrans" cxnId="{4DB10EC2-CAE1-4260-B864-AB5CDC403559}">
      <dgm:prSet/>
      <dgm:spPr/>
      <dgm:t>
        <a:bodyPr/>
        <a:lstStyle/>
        <a:p>
          <a:endParaRPr lang="pt-BR"/>
        </a:p>
      </dgm:t>
    </dgm:pt>
    <dgm:pt modelId="{B7100C96-1A0D-4DD4-B8FC-256F0D5B3CEB}">
      <dgm:prSet/>
      <dgm:spPr/>
      <dgm:t>
        <a:bodyPr/>
        <a:lstStyle/>
        <a:p>
          <a:pPr rtl="0"/>
          <a:r>
            <a:rPr lang="pt-BR" smtClean="0"/>
            <a:t>2 TELEFONISTAS</a:t>
          </a:r>
          <a:endParaRPr lang="pt-BR"/>
        </a:p>
      </dgm:t>
    </dgm:pt>
    <dgm:pt modelId="{75B443DC-D195-4559-80DC-2D49CD443E7A}" type="parTrans" cxnId="{B6BE0008-9DF8-43B3-9E23-618C4B266485}">
      <dgm:prSet/>
      <dgm:spPr/>
      <dgm:t>
        <a:bodyPr/>
        <a:lstStyle/>
        <a:p>
          <a:endParaRPr lang="pt-BR"/>
        </a:p>
      </dgm:t>
    </dgm:pt>
    <dgm:pt modelId="{B8321315-88C7-43B2-8A07-5FB99FBC701F}" type="sibTrans" cxnId="{B6BE0008-9DF8-43B3-9E23-618C4B266485}">
      <dgm:prSet/>
      <dgm:spPr/>
      <dgm:t>
        <a:bodyPr/>
        <a:lstStyle/>
        <a:p>
          <a:endParaRPr lang="pt-BR"/>
        </a:p>
      </dgm:t>
    </dgm:pt>
    <dgm:pt modelId="{49E14BC9-62EE-4822-A9CD-AFC02E18D938}">
      <dgm:prSet/>
      <dgm:spPr/>
      <dgm:t>
        <a:bodyPr/>
        <a:lstStyle/>
        <a:p>
          <a:pPr rtl="0"/>
          <a:r>
            <a:rPr lang="pt-BR" smtClean="0"/>
            <a:t>2 RECEPCIONISTAS</a:t>
          </a:r>
          <a:endParaRPr lang="pt-BR"/>
        </a:p>
      </dgm:t>
    </dgm:pt>
    <dgm:pt modelId="{B9D19997-497F-44F6-B039-85232EA6A835}" type="parTrans" cxnId="{176DDD60-9880-4A17-B8F9-2DA7D83CBD72}">
      <dgm:prSet/>
      <dgm:spPr/>
      <dgm:t>
        <a:bodyPr/>
        <a:lstStyle/>
        <a:p>
          <a:endParaRPr lang="pt-BR"/>
        </a:p>
      </dgm:t>
    </dgm:pt>
    <dgm:pt modelId="{7096B7E1-661A-477B-9311-86908E5DFDC6}" type="sibTrans" cxnId="{176DDD60-9880-4A17-B8F9-2DA7D83CBD72}">
      <dgm:prSet/>
      <dgm:spPr/>
      <dgm:t>
        <a:bodyPr/>
        <a:lstStyle/>
        <a:p>
          <a:endParaRPr lang="pt-BR"/>
        </a:p>
      </dgm:t>
    </dgm:pt>
    <dgm:pt modelId="{E1E7BB48-A776-4B1B-B5AE-C64212CDD976}">
      <dgm:prSet/>
      <dgm:spPr/>
      <dgm:t>
        <a:bodyPr/>
        <a:lstStyle/>
        <a:p>
          <a:pPr rtl="0"/>
          <a:r>
            <a:rPr lang="pt-BR" smtClean="0"/>
            <a:t>7 CADASTRADORES</a:t>
          </a:r>
          <a:endParaRPr lang="pt-BR"/>
        </a:p>
      </dgm:t>
    </dgm:pt>
    <dgm:pt modelId="{92B8D619-B5C4-4A39-A046-8747E8810763}" type="parTrans" cxnId="{CB91CC8E-3558-46C3-BD16-69B1DE8D10D5}">
      <dgm:prSet/>
      <dgm:spPr/>
      <dgm:t>
        <a:bodyPr/>
        <a:lstStyle/>
        <a:p>
          <a:endParaRPr lang="pt-BR"/>
        </a:p>
      </dgm:t>
    </dgm:pt>
    <dgm:pt modelId="{FACED96F-A131-425D-A01E-43FB460FBAB5}" type="sibTrans" cxnId="{CB91CC8E-3558-46C3-BD16-69B1DE8D10D5}">
      <dgm:prSet/>
      <dgm:spPr/>
      <dgm:t>
        <a:bodyPr/>
        <a:lstStyle/>
        <a:p>
          <a:endParaRPr lang="pt-BR"/>
        </a:p>
      </dgm:t>
    </dgm:pt>
    <dgm:pt modelId="{55D50A3A-5520-44F0-8F9F-245BD990A970}">
      <dgm:prSet/>
      <dgm:spPr/>
      <dgm:t>
        <a:bodyPr/>
        <a:lstStyle/>
        <a:p>
          <a:pPr rtl="0"/>
          <a:r>
            <a:rPr lang="pt-BR" dirty="0" smtClean="0"/>
            <a:t>2 OFICIAL ADMINISTRATIVO ( REFERÊNCIA ADMINISTRATIVA DE CONDICIONALIDADES)</a:t>
          </a:r>
          <a:endParaRPr lang="pt-BR" dirty="0"/>
        </a:p>
      </dgm:t>
    </dgm:pt>
    <dgm:pt modelId="{FDC1F36D-4591-4F18-A39A-8B03EE414861}" type="parTrans" cxnId="{7618F4C4-EB8C-4E62-AE93-9C72F72A9865}">
      <dgm:prSet/>
      <dgm:spPr/>
      <dgm:t>
        <a:bodyPr/>
        <a:lstStyle/>
        <a:p>
          <a:endParaRPr lang="pt-BR"/>
        </a:p>
      </dgm:t>
    </dgm:pt>
    <dgm:pt modelId="{CAB2AFE8-64CA-478E-B8CF-9853372B9F10}" type="sibTrans" cxnId="{7618F4C4-EB8C-4E62-AE93-9C72F72A9865}">
      <dgm:prSet/>
      <dgm:spPr/>
      <dgm:t>
        <a:bodyPr/>
        <a:lstStyle/>
        <a:p>
          <a:endParaRPr lang="pt-BR"/>
        </a:p>
      </dgm:t>
    </dgm:pt>
    <dgm:pt modelId="{2FA87A17-A6FB-4A21-94E1-463DFE20EC9E}">
      <dgm:prSet/>
      <dgm:spPr/>
      <dgm:t>
        <a:bodyPr/>
        <a:lstStyle/>
        <a:p>
          <a:endParaRPr lang="pt-BR"/>
        </a:p>
      </dgm:t>
    </dgm:pt>
    <dgm:pt modelId="{C4C66AB4-E909-482A-AC49-749EB7468CC8}" type="parTrans" cxnId="{932B1900-68E2-43FC-B025-7E3CD52E32E2}">
      <dgm:prSet/>
      <dgm:spPr/>
      <dgm:t>
        <a:bodyPr/>
        <a:lstStyle/>
        <a:p>
          <a:endParaRPr lang="pt-BR"/>
        </a:p>
      </dgm:t>
    </dgm:pt>
    <dgm:pt modelId="{3DA2702D-438A-4160-BDFC-2C1B37E3C1E3}" type="sibTrans" cxnId="{932B1900-68E2-43FC-B025-7E3CD52E32E2}">
      <dgm:prSet/>
      <dgm:spPr/>
      <dgm:t>
        <a:bodyPr/>
        <a:lstStyle/>
        <a:p>
          <a:endParaRPr lang="pt-BR"/>
        </a:p>
      </dgm:t>
    </dgm:pt>
    <dgm:pt modelId="{C062D764-76E5-4DA3-BCEF-7B0FB77C01ED}" type="pres">
      <dgm:prSet presAssocID="{7EA52626-2250-4B8D-8EAE-70C90BF348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DC9B38D9-2056-4550-8835-FC478CE06B3F}" type="pres">
      <dgm:prSet presAssocID="{7EA52626-2250-4B8D-8EAE-70C90BF34828}" presName="Name1" presStyleCnt="0"/>
      <dgm:spPr/>
    </dgm:pt>
    <dgm:pt modelId="{5C70FA57-0E3E-4764-9609-5448FF82DDE3}" type="pres">
      <dgm:prSet presAssocID="{7EA52626-2250-4B8D-8EAE-70C90BF34828}" presName="cycle" presStyleCnt="0"/>
      <dgm:spPr/>
    </dgm:pt>
    <dgm:pt modelId="{2EA36944-60CF-40CC-8FE9-2DBCC8398262}" type="pres">
      <dgm:prSet presAssocID="{7EA52626-2250-4B8D-8EAE-70C90BF34828}" presName="srcNode" presStyleLbl="node1" presStyleIdx="0" presStyleCnt="7"/>
      <dgm:spPr/>
    </dgm:pt>
    <dgm:pt modelId="{8BB89E1C-8787-4FFD-9258-5369CC0B4AFF}" type="pres">
      <dgm:prSet presAssocID="{7EA52626-2250-4B8D-8EAE-70C90BF34828}" presName="conn" presStyleLbl="parChTrans1D2" presStyleIdx="0" presStyleCnt="1"/>
      <dgm:spPr/>
      <dgm:t>
        <a:bodyPr/>
        <a:lstStyle/>
        <a:p>
          <a:endParaRPr lang="pt-BR"/>
        </a:p>
      </dgm:t>
    </dgm:pt>
    <dgm:pt modelId="{852CB89D-AACC-4269-BD0F-A8823EE0C21B}" type="pres">
      <dgm:prSet presAssocID="{7EA52626-2250-4B8D-8EAE-70C90BF34828}" presName="extraNode" presStyleLbl="node1" presStyleIdx="0" presStyleCnt="7"/>
      <dgm:spPr/>
    </dgm:pt>
    <dgm:pt modelId="{D4D5BB03-184C-463B-850F-A87B6428D74D}" type="pres">
      <dgm:prSet presAssocID="{7EA52626-2250-4B8D-8EAE-70C90BF34828}" presName="dstNode" presStyleLbl="node1" presStyleIdx="0" presStyleCnt="7"/>
      <dgm:spPr/>
    </dgm:pt>
    <dgm:pt modelId="{4A924F20-F030-4A7A-B8F5-17966E0F3B97}" type="pres">
      <dgm:prSet presAssocID="{E7BC231E-490E-42A4-ACD9-8CDA80CAC03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BD95C4-0DC6-4B7B-ADFF-25DA8D9EC367}" type="pres">
      <dgm:prSet presAssocID="{E7BC231E-490E-42A4-ACD9-8CDA80CAC035}" presName="accent_1" presStyleCnt="0"/>
      <dgm:spPr/>
    </dgm:pt>
    <dgm:pt modelId="{06105114-8082-4234-90A8-4A9D8F969995}" type="pres">
      <dgm:prSet presAssocID="{E7BC231E-490E-42A4-ACD9-8CDA80CAC035}" presName="accentRepeatNode" presStyleLbl="solidFgAcc1" presStyleIdx="0" presStyleCnt="7"/>
      <dgm:spPr/>
    </dgm:pt>
    <dgm:pt modelId="{C980D0D8-B171-4A5B-839A-F00DFA61301C}" type="pres">
      <dgm:prSet presAssocID="{77865260-6FD8-47CE-A214-4AB66C88CF4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6131E-7DFA-4A02-8ED9-776ABBB5EA01}" type="pres">
      <dgm:prSet presAssocID="{77865260-6FD8-47CE-A214-4AB66C88CF46}" presName="accent_2" presStyleCnt="0"/>
      <dgm:spPr/>
    </dgm:pt>
    <dgm:pt modelId="{8CEE1C02-E070-4C4C-8F42-7F83FC6DBD89}" type="pres">
      <dgm:prSet presAssocID="{77865260-6FD8-47CE-A214-4AB66C88CF46}" presName="accentRepeatNode" presStyleLbl="solidFgAcc1" presStyleIdx="1" presStyleCnt="7"/>
      <dgm:spPr/>
    </dgm:pt>
    <dgm:pt modelId="{F32E4313-73DA-44C6-8E17-D3109B7B0ABF}" type="pres">
      <dgm:prSet presAssocID="{51AB5A27-ECF3-4182-9A76-B636D9F32D7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3A3B5-F96C-4984-AE79-6B4C4A2CBD82}" type="pres">
      <dgm:prSet presAssocID="{51AB5A27-ECF3-4182-9A76-B636D9F32D74}" presName="accent_3" presStyleCnt="0"/>
      <dgm:spPr/>
    </dgm:pt>
    <dgm:pt modelId="{FCE8FBB0-61DA-4252-B8A8-EFF8250B36FA}" type="pres">
      <dgm:prSet presAssocID="{51AB5A27-ECF3-4182-9A76-B636D9F32D74}" presName="accentRepeatNode" presStyleLbl="solidFgAcc1" presStyleIdx="2" presStyleCnt="7"/>
      <dgm:spPr/>
    </dgm:pt>
    <dgm:pt modelId="{243CDE32-31C9-47B3-8AD4-F863A233CEC5}" type="pres">
      <dgm:prSet presAssocID="{B7100C96-1A0D-4DD4-B8FC-256F0D5B3CE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F63752-9E0C-42C2-9192-6B8BCB4830CE}" type="pres">
      <dgm:prSet presAssocID="{B7100C96-1A0D-4DD4-B8FC-256F0D5B3CEB}" presName="accent_4" presStyleCnt="0"/>
      <dgm:spPr/>
    </dgm:pt>
    <dgm:pt modelId="{6EE335DD-6CEA-4223-8A0C-0DCAC374AD89}" type="pres">
      <dgm:prSet presAssocID="{B7100C96-1A0D-4DD4-B8FC-256F0D5B3CEB}" presName="accentRepeatNode" presStyleLbl="solidFgAcc1" presStyleIdx="3" presStyleCnt="7"/>
      <dgm:spPr/>
    </dgm:pt>
    <dgm:pt modelId="{1E12BFD2-39D4-41E3-9A7F-1FFE4E181255}" type="pres">
      <dgm:prSet presAssocID="{49E14BC9-62EE-4822-A9CD-AFC02E18D93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439349-674B-461D-A4E8-306491D1628A}" type="pres">
      <dgm:prSet presAssocID="{49E14BC9-62EE-4822-A9CD-AFC02E18D938}" presName="accent_5" presStyleCnt="0"/>
      <dgm:spPr/>
    </dgm:pt>
    <dgm:pt modelId="{078E1023-2FAD-43BF-9B69-32FFAB3A3B23}" type="pres">
      <dgm:prSet presAssocID="{49E14BC9-62EE-4822-A9CD-AFC02E18D938}" presName="accentRepeatNode" presStyleLbl="solidFgAcc1" presStyleIdx="4" presStyleCnt="7"/>
      <dgm:spPr/>
    </dgm:pt>
    <dgm:pt modelId="{3E87D9D2-0E5B-4161-B1D4-189F129B8936}" type="pres">
      <dgm:prSet presAssocID="{E1E7BB48-A776-4B1B-B5AE-C64212CDD9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A12A3-35D5-47F8-A8A1-2A5FB86D6704}" type="pres">
      <dgm:prSet presAssocID="{E1E7BB48-A776-4B1B-B5AE-C64212CDD976}" presName="accent_6" presStyleCnt="0"/>
      <dgm:spPr/>
    </dgm:pt>
    <dgm:pt modelId="{58B6CFC9-A638-4443-8B07-5C7D02EC654B}" type="pres">
      <dgm:prSet presAssocID="{E1E7BB48-A776-4B1B-B5AE-C64212CDD976}" presName="accentRepeatNode" presStyleLbl="solidFgAcc1" presStyleIdx="5" presStyleCnt="7"/>
      <dgm:spPr/>
    </dgm:pt>
    <dgm:pt modelId="{74941BB1-E6C2-4E24-9B5F-8C1EE3FDBEBB}" type="pres">
      <dgm:prSet presAssocID="{55D50A3A-5520-44F0-8F9F-245BD990A97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431B8-4989-47EC-8BB0-96198C8F1310}" type="pres">
      <dgm:prSet presAssocID="{55D50A3A-5520-44F0-8F9F-245BD990A970}" presName="accent_7" presStyleCnt="0"/>
      <dgm:spPr/>
    </dgm:pt>
    <dgm:pt modelId="{7857486E-9114-4753-82C6-3307B52978A3}" type="pres">
      <dgm:prSet presAssocID="{55D50A3A-5520-44F0-8F9F-245BD990A970}" presName="accentRepeatNode" presStyleLbl="solidFgAcc1" presStyleIdx="6" presStyleCnt="7"/>
      <dgm:spPr/>
    </dgm:pt>
  </dgm:ptLst>
  <dgm:cxnLst>
    <dgm:cxn modelId="{B6BE0008-9DF8-43B3-9E23-618C4B266485}" srcId="{7EA52626-2250-4B8D-8EAE-70C90BF34828}" destId="{B7100C96-1A0D-4DD4-B8FC-256F0D5B3CEB}" srcOrd="3" destOrd="0" parTransId="{75B443DC-D195-4559-80DC-2D49CD443E7A}" sibTransId="{B8321315-88C7-43B2-8A07-5FB99FBC701F}"/>
    <dgm:cxn modelId="{4DB10EC2-CAE1-4260-B864-AB5CDC403559}" srcId="{7EA52626-2250-4B8D-8EAE-70C90BF34828}" destId="{51AB5A27-ECF3-4182-9A76-B636D9F32D74}" srcOrd="2" destOrd="0" parTransId="{E6C05C5B-8CBB-4062-82EC-EADB217BEF74}" sibTransId="{FE2D5E61-DCAE-47BA-B228-E89BA7F5EF3C}"/>
    <dgm:cxn modelId="{669ECDFB-1060-4048-9351-0F0BA79F0D26}" type="presOf" srcId="{55D50A3A-5520-44F0-8F9F-245BD990A970}" destId="{74941BB1-E6C2-4E24-9B5F-8C1EE3FDBEBB}" srcOrd="0" destOrd="0" presId="urn:microsoft.com/office/officeart/2008/layout/VerticalCurvedList"/>
    <dgm:cxn modelId="{48B31D07-252A-4058-8075-A9A2A6BC851A}" type="presOf" srcId="{E7BC231E-490E-42A4-ACD9-8CDA80CAC035}" destId="{4A924F20-F030-4A7A-B8F5-17966E0F3B97}" srcOrd="0" destOrd="0" presId="urn:microsoft.com/office/officeart/2008/layout/VerticalCurvedList"/>
    <dgm:cxn modelId="{9824723F-968C-493A-A5E5-D84C899A5F05}" type="presOf" srcId="{77865260-6FD8-47CE-A214-4AB66C88CF46}" destId="{C980D0D8-B171-4A5B-839A-F00DFA61301C}" srcOrd="0" destOrd="0" presId="urn:microsoft.com/office/officeart/2008/layout/VerticalCurvedList"/>
    <dgm:cxn modelId="{F1219302-28D8-4746-B8BA-AFA8FB9A75D9}" type="presOf" srcId="{E1E7BB48-A776-4B1B-B5AE-C64212CDD976}" destId="{3E87D9D2-0E5B-4161-B1D4-189F129B8936}" srcOrd="0" destOrd="0" presId="urn:microsoft.com/office/officeart/2008/layout/VerticalCurvedList"/>
    <dgm:cxn modelId="{932B1900-68E2-43FC-B025-7E3CD52E32E2}" srcId="{7EA52626-2250-4B8D-8EAE-70C90BF34828}" destId="{2FA87A17-A6FB-4A21-94E1-463DFE20EC9E}" srcOrd="7" destOrd="0" parTransId="{C4C66AB4-E909-482A-AC49-749EB7468CC8}" sibTransId="{3DA2702D-438A-4160-BDFC-2C1B37E3C1E3}"/>
    <dgm:cxn modelId="{7618F4C4-EB8C-4E62-AE93-9C72F72A9865}" srcId="{7EA52626-2250-4B8D-8EAE-70C90BF34828}" destId="{55D50A3A-5520-44F0-8F9F-245BD990A970}" srcOrd="6" destOrd="0" parTransId="{FDC1F36D-4591-4F18-A39A-8B03EE414861}" sibTransId="{CAB2AFE8-64CA-478E-B8CF-9853372B9F10}"/>
    <dgm:cxn modelId="{40DC4CC1-3A4D-455E-B550-C1403CA2E0DB}" srcId="{7EA52626-2250-4B8D-8EAE-70C90BF34828}" destId="{E7BC231E-490E-42A4-ACD9-8CDA80CAC035}" srcOrd="0" destOrd="0" parTransId="{94CDDB47-D283-487E-8FB6-27E326CFDD28}" sibTransId="{154DDB95-F326-4245-B02E-028DBB4F27ED}"/>
    <dgm:cxn modelId="{CB91CC8E-3558-46C3-BD16-69B1DE8D10D5}" srcId="{7EA52626-2250-4B8D-8EAE-70C90BF34828}" destId="{E1E7BB48-A776-4B1B-B5AE-C64212CDD976}" srcOrd="5" destOrd="0" parTransId="{92B8D619-B5C4-4A39-A046-8747E8810763}" sibTransId="{FACED96F-A131-425D-A01E-43FB460FBAB5}"/>
    <dgm:cxn modelId="{BDA7AA5A-98FC-43C7-BC62-C24A288EAA6A}" type="presOf" srcId="{B7100C96-1A0D-4DD4-B8FC-256F0D5B3CEB}" destId="{243CDE32-31C9-47B3-8AD4-F863A233CEC5}" srcOrd="0" destOrd="0" presId="urn:microsoft.com/office/officeart/2008/layout/VerticalCurvedList"/>
    <dgm:cxn modelId="{679571E1-F3D1-4570-A784-83B9F60AE6CE}" type="presOf" srcId="{154DDB95-F326-4245-B02E-028DBB4F27ED}" destId="{8BB89E1C-8787-4FFD-9258-5369CC0B4AFF}" srcOrd="0" destOrd="0" presId="urn:microsoft.com/office/officeart/2008/layout/VerticalCurvedList"/>
    <dgm:cxn modelId="{176DDD60-9880-4A17-B8F9-2DA7D83CBD72}" srcId="{7EA52626-2250-4B8D-8EAE-70C90BF34828}" destId="{49E14BC9-62EE-4822-A9CD-AFC02E18D938}" srcOrd="4" destOrd="0" parTransId="{B9D19997-497F-44F6-B039-85232EA6A835}" sibTransId="{7096B7E1-661A-477B-9311-86908E5DFDC6}"/>
    <dgm:cxn modelId="{BB1DC961-8802-4D5F-B50E-AC867F3DB7F1}" type="presOf" srcId="{51AB5A27-ECF3-4182-9A76-B636D9F32D74}" destId="{F32E4313-73DA-44C6-8E17-D3109B7B0ABF}" srcOrd="0" destOrd="0" presId="urn:microsoft.com/office/officeart/2008/layout/VerticalCurvedList"/>
    <dgm:cxn modelId="{A3583DA3-2858-48B5-8C21-B25224C52A75}" srcId="{7EA52626-2250-4B8D-8EAE-70C90BF34828}" destId="{77865260-6FD8-47CE-A214-4AB66C88CF46}" srcOrd="1" destOrd="0" parTransId="{E35D919B-1564-44DD-B5FE-19C264C11203}" sibTransId="{43FCA1A4-B7A8-4213-947A-8F0273D238B2}"/>
    <dgm:cxn modelId="{5F7C147D-F8D7-415C-BF8C-B2CBECB2BF7D}" type="presOf" srcId="{7EA52626-2250-4B8D-8EAE-70C90BF34828}" destId="{C062D764-76E5-4DA3-BCEF-7B0FB77C01ED}" srcOrd="0" destOrd="0" presId="urn:microsoft.com/office/officeart/2008/layout/VerticalCurvedList"/>
    <dgm:cxn modelId="{A7BA34DA-4A82-4498-81BA-28D3BBD7634A}" type="presOf" srcId="{49E14BC9-62EE-4822-A9CD-AFC02E18D938}" destId="{1E12BFD2-39D4-41E3-9A7F-1FFE4E181255}" srcOrd="0" destOrd="0" presId="urn:microsoft.com/office/officeart/2008/layout/VerticalCurvedList"/>
    <dgm:cxn modelId="{D8006E69-28B9-4DC2-B64B-D3C13F00D5D8}" type="presParOf" srcId="{C062D764-76E5-4DA3-BCEF-7B0FB77C01ED}" destId="{DC9B38D9-2056-4550-8835-FC478CE06B3F}" srcOrd="0" destOrd="0" presId="urn:microsoft.com/office/officeart/2008/layout/VerticalCurvedList"/>
    <dgm:cxn modelId="{0B4AE381-A00F-493C-83F3-B86D43A7C8E4}" type="presParOf" srcId="{DC9B38D9-2056-4550-8835-FC478CE06B3F}" destId="{5C70FA57-0E3E-4764-9609-5448FF82DDE3}" srcOrd="0" destOrd="0" presId="urn:microsoft.com/office/officeart/2008/layout/VerticalCurvedList"/>
    <dgm:cxn modelId="{5C94CFBC-90AF-45B9-9156-26C46CA6A0DF}" type="presParOf" srcId="{5C70FA57-0E3E-4764-9609-5448FF82DDE3}" destId="{2EA36944-60CF-40CC-8FE9-2DBCC8398262}" srcOrd="0" destOrd="0" presId="urn:microsoft.com/office/officeart/2008/layout/VerticalCurvedList"/>
    <dgm:cxn modelId="{57F2A1CA-1B54-424F-95FE-52EF47137D66}" type="presParOf" srcId="{5C70FA57-0E3E-4764-9609-5448FF82DDE3}" destId="{8BB89E1C-8787-4FFD-9258-5369CC0B4AFF}" srcOrd="1" destOrd="0" presId="urn:microsoft.com/office/officeart/2008/layout/VerticalCurvedList"/>
    <dgm:cxn modelId="{765C24C1-994C-4457-BB82-74093871796F}" type="presParOf" srcId="{5C70FA57-0E3E-4764-9609-5448FF82DDE3}" destId="{852CB89D-AACC-4269-BD0F-A8823EE0C21B}" srcOrd="2" destOrd="0" presId="urn:microsoft.com/office/officeart/2008/layout/VerticalCurvedList"/>
    <dgm:cxn modelId="{98C30D22-778C-4D34-8C43-54864815014C}" type="presParOf" srcId="{5C70FA57-0E3E-4764-9609-5448FF82DDE3}" destId="{D4D5BB03-184C-463B-850F-A87B6428D74D}" srcOrd="3" destOrd="0" presId="urn:microsoft.com/office/officeart/2008/layout/VerticalCurvedList"/>
    <dgm:cxn modelId="{B0C6F14F-2F7E-4400-99C3-A8528154E359}" type="presParOf" srcId="{DC9B38D9-2056-4550-8835-FC478CE06B3F}" destId="{4A924F20-F030-4A7A-B8F5-17966E0F3B97}" srcOrd="1" destOrd="0" presId="urn:microsoft.com/office/officeart/2008/layout/VerticalCurvedList"/>
    <dgm:cxn modelId="{E7E0114E-ABB2-428D-8B5F-68B99119D1B3}" type="presParOf" srcId="{DC9B38D9-2056-4550-8835-FC478CE06B3F}" destId="{8DBD95C4-0DC6-4B7B-ADFF-25DA8D9EC367}" srcOrd="2" destOrd="0" presId="urn:microsoft.com/office/officeart/2008/layout/VerticalCurvedList"/>
    <dgm:cxn modelId="{9322F270-7D84-415C-B816-2BE272DC4C2F}" type="presParOf" srcId="{8DBD95C4-0DC6-4B7B-ADFF-25DA8D9EC367}" destId="{06105114-8082-4234-90A8-4A9D8F969995}" srcOrd="0" destOrd="0" presId="urn:microsoft.com/office/officeart/2008/layout/VerticalCurvedList"/>
    <dgm:cxn modelId="{3B6C625A-3089-4A20-9B4A-0046F0301CD2}" type="presParOf" srcId="{DC9B38D9-2056-4550-8835-FC478CE06B3F}" destId="{C980D0D8-B171-4A5B-839A-F00DFA61301C}" srcOrd="3" destOrd="0" presId="urn:microsoft.com/office/officeart/2008/layout/VerticalCurvedList"/>
    <dgm:cxn modelId="{04AD86EE-B125-4DCB-902B-9CFD6F253E92}" type="presParOf" srcId="{DC9B38D9-2056-4550-8835-FC478CE06B3F}" destId="{17F6131E-7DFA-4A02-8ED9-776ABBB5EA01}" srcOrd="4" destOrd="0" presId="urn:microsoft.com/office/officeart/2008/layout/VerticalCurvedList"/>
    <dgm:cxn modelId="{A10491AA-D445-4244-A3B2-9A545742FE16}" type="presParOf" srcId="{17F6131E-7DFA-4A02-8ED9-776ABBB5EA01}" destId="{8CEE1C02-E070-4C4C-8F42-7F83FC6DBD89}" srcOrd="0" destOrd="0" presId="urn:microsoft.com/office/officeart/2008/layout/VerticalCurvedList"/>
    <dgm:cxn modelId="{16EE3E2C-0F78-46E7-8257-B249D7D4BDFB}" type="presParOf" srcId="{DC9B38D9-2056-4550-8835-FC478CE06B3F}" destId="{F32E4313-73DA-44C6-8E17-D3109B7B0ABF}" srcOrd="5" destOrd="0" presId="urn:microsoft.com/office/officeart/2008/layout/VerticalCurvedList"/>
    <dgm:cxn modelId="{C1120652-4AD3-4A36-8F6D-5624AEA8EDCA}" type="presParOf" srcId="{DC9B38D9-2056-4550-8835-FC478CE06B3F}" destId="{B253A3B5-F96C-4984-AE79-6B4C4A2CBD82}" srcOrd="6" destOrd="0" presId="urn:microsoft.com/office/officeart/2008/layout/VerticalCurvedList"/>
    <dgm:cxn modelId="{9EBECBD2-E21C-4974-B0D7-46E1C338E9FC}" type="presParOf" srcId="{B253A3B5-F96C-4984-AE79-6B4C4A2CBD82}" destId="{FCE8FBB0-61DA-4252-B8A8-EFF8250B36FA}" srcOrd="0" destOrd="0" presId="urn:microsoft.com/office/officeart/2008/layout/VerticalCurvedList"/>
    <dgm:cxn modelId="{7AE468DB-938F-4AB8-8C95-FF10C53888F6}" type="presParOf" srcId="{DC9B38D9-2056-4550-8835-FC478CE06B3F}" destId="{243CDE32-31C9-47B3-8AD4-F863A233CEC5}" srcOrd="7" destOrd="0" presId="urn:microsoft.com/office/officeart/2008/layout/VerticalCurvedList"/>
    <dgm:cxn modelId="{C5F74C05-4291-47B6-9251-9CB1B8529388}" type="presParOf" srcId="{DC9B38D9-2056-4550-8835-FC478CE06B3F}" destId="{E5F63752-9E0C-42C2-9192-6B8BCB4830CE}" srcOrd="8" destOrd="0" presId="urn:microsoft.com/office/officeart/2008/layout/VerticalCurvedList"/>
    <dgm:cxn modelId="{974FEE57-5701-45DD-916B-A17135C60B8D}" type="presParOf" srcId="{E5F63752-9E0C-42C2-9192-6B8BCB4830CE}" destId="{6EE335DD-6CEA-4223-8A0C-0DCAC374AD89}" srcOrd="0" destOrd="0" presId="urn:microsoft.com/office/officeart/2008/layout/VerticalCurvedList"/>
    <dgm:cxn modelId="{D4E889A6-AADD-464E-8519-BE97C9A2F2F1}" type="presParOf" srcId="{DC9B38D9-2056-4550-8835-FC478CE06B3F}" destId="{1E12BFD2-39D4-41E3-9A7F-1FFE4E181255}" srcOrd="9" destOrd="0" presId="urn:microsoft.com/office/officeart/2008/layout/VerticalCurvedList"/>
    <dgm:cxn modelId="{ED453E81-33B1-432F-A602-18505C89567E}" type="presParOf" srcId="{DC9B38D9-2056-4550-8835-FC478CE06B3F}" destId="{D1439349-674B-461D-A4E8-306491D1628A}" srcOrd="10" destOrd="0" presId="urn:microsoft.com/office/officeart/2008/layout/VerticalCurvedList"/>
    <dgm:cxn modelId="{373D46C1-7106-4EE2-8E0E-E455F5DE59FA}" type="presParOf" srcId="{D1439349-674B-461D-A4E8-306491D1628A}" destId="{078E1023-2FAD-43BF-9B69-32FFAB3A3B23}" srcOrd="0" destOrd="0" presId="urn:microsoft.com/office/officeart/2008/layout/VerticalCurvedList"/>
    <dgm:cxn modelId="{90E58663-50FD-4D35-B594-72F43C51783B}" type="presParOf" srcId="{DC9B38D9-2056-4550-8835-FC478CE06B3F}" destId="{3E87D9D2-0E5B-4161-B1D4-189F129B8936}" srcOrd="11" destOrd="0" presId="urn:microsoft.com/office/officeart/2008/layout/VerticalCurvedList"/>
    <dgm:cxn modelId="{31035770-6711-4491-80FA-C76FC02875A2}" type="presParOf" srcId="{DC9B38D9-2056-4550-8835-FC478CE06B3F}" destId="{C0BA12A3-35D5-47F8-A8A1-2A5FB86D6704}" srcOrd="12" destOrd="0" presId="urn:microsoft.com/office/officeart/2008/layout/VerticalCurvedList"/>
    <dgm:cxn modelId="{1BA44DA9-4A74-4228-B663-49EE91C701B8}" type="presParOf" srcId="{C0BA12A3-35D5-47F8-A8A1-2A5FB86D6704}" destId="{58B6CFC9-A638-4443-8B07-5C7D02EC654B}" srcOrd="0" destOrd="0" presId="urn:microsoft.com/office/officeart/2008/layout/VerticalCurvedList"/>
    <dgm:cxn modelId="{07519C88-01AA-4A80-A612-D31564D2A830}" type="presParOf" srcId="{DC9B38D9-2056-4550-8835-FC478CE06B3F}" destId="{74941BB1-E6C2-4E24-9B5F-8C1EE3FDBEBB}" srcOrd="13" destOrd="0" presId="urn:microsoft.com/office/officeart/2008/layout/VerticalCurvedList"/>
    <dgm:cxn modelId="{497CB227-1EB8-407F-95DE-7BB17DCD1D5F}" type="presParOf" srcId="{DC9B38D9-2056-4550-8835-FC478CE06B3F}" destId="{7BD431B8-4989-47EC-8BB0-96198C8F1310}" srcOrd="14" destOrd="0" presId="urn:microsoft.com/office/officeart/2008/layout/VerticalCurvedList"/>
    <dgm:cxn modelId="{F846BB19-F24D-49BE-9F97-DA557D6A1366}" type="presParOf" srcId="{7BD431B8-4989-47EC-8BB0-96198C8F1310}" destId="{7857486E-9114-4753-82C6-3307B52978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F9C51-337F-4054-8838-6B7D681516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12EA19-D375-40C7-974E-422F003D0079}">
      <dgm:prSet custT="1"/>
      <dgm:spPr/>
      <dgm:t>
        <a:bodyPr/>
        <a:lstStyle/>
        <a:p>
          <a:pPr rtl="0"/>
          <a:r>
            <a:rPr lang="pt-BR" sz="2000" dirty="0" smtClean="0"/>
            <a:t>RECEPÇÃO</a:t>
          </a:r>
          <a:endParaRPr lang="pt-BR" sz="2000" dirty="0"/>
        </a:p>
      </dgm:t>
    </dgm:pt>
    <dgm:pt modelId="{920709C3-523A-4083-BBC5-06E42D3D78FC}" type="parTrans" cxnId="{71D43F7B-28FF-433F-B483-429A102BC2DB}">
      <dgm:prSet/>
      <dgm:spPr/>
      <dgm:t>
        <a:bodyPr/>
        <a:lstStyle/>
        <a:p>
          <a:endParaRPr lang="pt-BR" sz="2000"/>
        </a:p>
      </dgm:t>
    </dgm:pt>
    <dgm:pt modelId="{2D3829A3-7370-420D-AFB2-A96F0D3DBF1E}" type="sibTrans" cxnId="{71D43F7B-28FF-433F-B483-429A102BC2DB}">
      <dgm:prSet/>
      <dgm:spPr/>
      <dgm:t>
        <a:bodyPr/>
        <a:lstStyle/>
        <a:p>
          <a:endParaRPr lang="pt-BR" sz="2000"/>
        </a:p>
      </dgm:t>
    </dgm:pt>
    <dgm:pt modelId="{184CB5A0-9F77-4B56-A7FE-0890E3FF3282}">
      <dgm:prSet custT="1"/>
      <dgm:spPr/>
      <dgm:t>
        <a:bodyPr/>
        <a:lstStyle/>
        <a:p>
          <a:pPr rtl="0"/>
          <a:r>
            <a:rPr lang="pt-BR" sz="2000" dirty="0" smtClean="0"/>
            <a:t>CADASTRO</a:t>
          </a:r>
          <a:endParaRPr lang="pt-BR" sz="2000" dirty="0"/>
        </a:p>
      </dgm:t>
    </dgm:pt>
    <dgm:pt modelId="{8C65CA6B-F3BB-40E3-8080-96AB401C2250}" type="parTrans" cxnId="{AE759507-67E4-4C4A-AE7B-243804872219}">
      <dgm:prSet/>
      <dgm:spPr/>
      <dgm:t>
        <a:bodyPr/>
        <a:lstStyle/>
        <a:p>
          <a:endParaRPr lang="pt-BR" sz="2000"/>
        </a:p>
      </dgm:t>
    </dgm:pt>
    <dgm:pt modelId="{308D8DF3-826D-4097-ABC5-89EC8B0213AE}" type="sibTrans" cxnId="{AE759507-67E4-4C4A-AE7B-243804872219}">
      <dgm:prSet/>
      <dgm:spPr/>
      <dgm:t>
        <a:bodyPr/>
        <a:lstStyle/>
        <a:p>
          <a:endParaRPr lang="pt-BR" sz="2000"/>
        </a:p>
      </dgm:t>
    </dgm:pt>
    <dgm:pt modelId="{CEFD2647-373A-4272-866B-4EE35AE474E6}">
      <dgm:prSet custT="1"/>
      <dgm:spPr/>
      <dgm:t>
        <a:bodyPr/>
        <a:lstStyle/>
        <a:p>
          <a:pPr rtl="0"/>
          <a:r>
            <a:rPr lang="pt-BR" sz="2000" dirty="0" smtClean="0"/>
            <a:t>ASSISTENTE SOCIAL</a:t>
          </a:r>
          <a:endParaRPr lang="pt-BR" sz="2000" dirty="0"/>
        </a:p>
      </dgm:t>
    </dgm:pt>
    <dgm:pt modelId="{514F25E6-F584-4C6D-9AD9-1A70E2BCEE23}" type="parTrans" cxnId="{2BB5EE50-DA56-4B39-A1CE-2BAD2BB8AC73}">
      <dgm:prSet/>
      <dgm:spPr/>
      <dgm:t>
        <a:bodyPr/>
        <a:lstStyle/>
        <a:p>
          <a:endParaRPr lang="pt-BR" sz="2000"/>
        </a:p>
      </dgm:t>
    </dgm:pt>
    <dgm:pt modelId="{01D0658F-C1DB-4B1D-A7D3-4C63CE218A2D}" type="sibTrans" cxnId="{2BB5EE50-DA56-4B39-A1CE-2BAD2BB8AC73}">
      <dgm:prSet/>
      <dgm:spPr/>
      <dgm:t>
        <a:bodyPr/>
        <a:lstStyle/>
        <a:p>
          <a:endParaRPr lang="pt-BR" sz="2000"/>
        </a:p>
      </dgm:t>
    </dgm:pt>
    <dgm:pt modelId="{3BF90456-E21D-4EB6-B6D3-1395F4E4D918}">
      <dgm:prSet custT="1"/>
      <dgm:spPr/>
      <dgm:t>
        <a:bodyPr/>
        <a:lstStyle/>
        <a:p>
          <a:pPr rtl="0"/>
          <a:r>
            <a:rPr lang="pt-BR" sz="2000" dirty="0" smtClean="0"/>
            <a:t> ADMINISTRATIVO</a:t>
          </a:r>
          <a:endParaRPr lang="pt-BR" sz="2000" dirty="0"/>
        </a:p>
      </dgm:t>
    </dgm:pt>
    <dgm:pt modelId="{AF3AEDDA-2D35-4774-A688-17CF10C53E93}" type="parTrans" cxnId="{74712763-49A2-473F-9CBD-5A4E9ED2A7B7}">
      <dgm:prSet/>
      <dgm:spPr/>
      <dgm:t>
        <a:bodyPr/>
        <a:lstStyle/>
        <a:p>
          <a:endParaRPr lang="pt-BR" sz="2000"/>
        </a:p>
      </dgm:t>
    </dgm:pt>
    <dgm:pt modelId="{AA6AC584-DE41-4CF7-8514-64988DA2FDC0}" type="sibTrans" cxnId="{74712763-49A2-473F-9CBD-5A4E9ED2A7B7}">
      <dgm:prSet/>
      <dgm:spPr/>
      <dgm:t>
        <a:bodyPr/>
        <a:lstStyle/>
        <a:p>
          <a:endParaRPr lang="pt-BR" sz="2000"/>
        </a:p>
      </dgm:t>
    </dgm:pt>
    <dgm:pt modelId="{5CF1F823-E47A-4A6D-A115-B0C8998B3FA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Acolhimento</a:t>
          </a:r>
          <a:endParaRPr lang="pt-BR" sz="2000" dirty="0"/>
        </a:p>
      </dgm:t>
    </dgm:pt>
    <dgm:pt modelId="{5B4CEB59-5BD1-42FA-B8C3-BE1BB981C218}" type="parTrans" cxnId="{05D003A8-CC4F-4BD4-B30E-279C4DF7E3FA}">
      <dgm:prSet/>
      <dgm:spPr/>
      <dgm:t>
        <a:bodyPr/>
        <a:lstStyle/>
        <a:p>
          <a:endParaRPr lang="pt-BR" sz="2000"/>
        </a:p>
      </dgm:t>
    </dgm:pt>
    <dgm:pt modelId="{C8FAADDA-FDD1-4892-B68B-0A5E1A669F8E}" type="sibTrans" cxnId="{05D003A8-CC4F-4BD4-B30E-279C4DF7E3FA}">
      <dgm:prSet/>
      <dgm:spPr/>
      <dgm:t>
        <a:bodyPr/>
        <a:lstStyle/>
        <a:p>
          <a:endParaRPr lang="pt-BR" sz="2000"/>
        </a:p>
      </dgm:t>
    </dgm:pt>
    <dgm:pt modelId="{E5CC3FE6-529A-4801-8503-3BF4E09CD8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Emissão de Declaração</a:t>
          </a:r>
          <a:endParaRPr lang="pt-BR" sz="2000" dirty="0"/>
        </a:p>
      </dgm:t>
    </dgm:pt>
    <dgm:pt modelId="{538A4BD2-2B0B-4DB7-A16B-E176CD62FC2B}" type="parTrans" cxnId="{20DA7C8B-AB14-473D-93C3-395951D76642}">
      <dgm:prSet/>
      <dgm:spPr/>
      <dgm:t>
        <a:bodyPr/>
        <a:lstStyle/>
        <a:p>
          <a:endParaRPr lang="pt-BR" sz="2000"/>
        </a:p>
      </dgm:t>
    </dgm:pt>
    <dgm:pt modelId="{15BA0978-AB56-418D-8799-4F82E878B6D4}" type="sibTrans" cxnId="{20DA7C8B-AB14-473D-93C3-395951D76642}">
      <dgm:prSet/>
      <dgm:spPr/>
      <dgm:t>
        <a:bodyPr/>
        <a:lstStyle/>
        <a:p>
          <a:endParaRPr lang="pt-BR" sz="2000"/>
        </a:p>
      </dgm:t>
    </dgm:pt>
    <dgm:pt modelId="{4F7BEBC7-2C91-425B-8DDE-45FA15C0251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Solicitação de desbloqueio /reversão</a:t>
          </a:r>
          <a:endParaRPr lang="pt-BR" sz="2000" dirty="0"/>
        </a:p>
      </dgm:t>
    </dgm:pt>
    <dgm:pt modelId="{57669849-90AD-463E-BEB4-5F9540FA7FED}" type="parTrans" cxnId="{73B058F2-47AA-40EE-96E6-61C3BD61B0E0}">
      <dgm:prSet/>
      <dgm:spPr/>
      <dgm:t>
        <a:bodyPr/>
        <a:lstStyle/>
        <a:p>
          <a:endParaRPr lang="pt-BR" sz="2000"/>
        </a:p>
      </dgm:t>
    </dgm:pt>
    <dgm:pt modelId="{1A1131DF-9ABA-4FBB-99E9-2B76C90C99E1}" type="sibTrans" cxnId="{73B058F2-47AA-40EE-96E6-61C3BD61B0E0}">
      <dgm:prSet/>
      <dgm:spPr/>
      <dgm:t>
        <a:bodyPr/>
        <a:lstStyle/>
        <a:p>
          <a:endParaRPr lang="pt-BR" sz="2000"/>
        </a:p>
      </dgm:t>
    </dgm:pt>
    <dgm:pt modelId="{77805ED6-FF0B-43CC-A51A-51C2702BF9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Entrevista e digitação do Cadastro Único</a:t>
          </a:r>
          <a:endParaRPr lang="pt-BR" sz="2000" dirty="0"/>
        </a:p>
      </dgm:t>
    </dgm:pt>
    <dgm:pt modelId="{1D8439BC-FB24-4AE1-A683-0FE6843E2593}" type="parTrans" cxnId="{0EDBD7A4-D68A-4896-8B6A-08B151AD9D37}">
      <dgm:prSet/>
      <dgm:spPr/>
      <dgm:t>
        <a:bodyPr/>
        <a:lstStyle/>
        <a:p>
          <a:endParaRPr lang="pt-BR" sz="2000"/>
        </a:p>
      </dgm:t>
    </dgm:pt>
    <dgm:pt modelId="{87A2720A-A3C9-4C1F-A5CF-D6C5099ABFC5}" type="sibTrans" cxnId="{0EDBD7A4-D68A-4896-8B6A-08B151AD9D37}">
      <dgm:prSet/>
      <dgm:spPr/>
      <dgm:t>
        <a:bodyPr/>
        <a:lstStyle/>
        <a:p>
          <a:endParaRPr lang="pt-BR" sz="2000"/>
        </a:p>
      </dgm:t>
    </dgm:pt>
    <dgm:pt modelId="{087731FB-1734-4FB1-99AA-85920CCDF4C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sz="2000" dirty="0"/>
        </a:p>
      </dgm:t>
    </dgm:pt>
    <dgm:pt modelId="{4B589851-935F-452C-8106-1F88B0439D96}" type="parTrans" cxnId="{25A60D56-499C-4B81-99E8-39CE37444D00}">
      <dgm:prSet/>
      <dgm:spPr/>
      <dgm:t>
        <a:bodyPr/>
        <a:lstStyle/>
        <a:p>
          <a:endParaRPr lang="pt-BR" sz="2000"/>
        </a:p>
      </dgm:t>
    </dgm:pt>
    <dgm:pt modelId="{12A5E4FC-A887-48F2-9CB5-874712DAA9D5}" type="sibTrans" cxnId="{25A60D56-499C-4B81-99E8-39CE37444D00}">
      <dgm:prSet/>
      <dgm:spPr/>
      <dgm:t>
        <a:bodyPr/>
        <a:lstStyle/>
        <a:p>
          <a:endParaRPr lang="pt-BR" sz="2000"/>
        </a:p>
      </dgm:t>
    </dgm:pt>
    <dgm:pt modelId="{E9CA39F2-BE3E-4A55-A03D-3E2918D9131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Orientação e Informação</a:t>
          </a:r>
          <a:endParaRPr lang="pt-BR" sz="2000" dirty="0"/>
        </a:p>
      </dgm:t>
    </dgm:pt>
    <dgm:pt modelId="{3B610CE8-16AD-4172-B744-B9C27EEA29C0}" type="parTrans" cxnId="{DE45FE86-AB64-434D-89CD-A00AAEB65E73}">
      <dgm:prSet/>
      <dgm:spPr/>
      <dgm:t>
        <a:bodyPr/>
        <a:lstStyle/>
        <a:p>
          <a:endParaRPr lang="pt-BR" sz="2000"/>
        </a:p>
      </dgm:t>
    </dgm:pt>
    <dgm:pt modelId="{D1C43787-9F65-47C5-88B2-2561FD3B903E}" type="sibTrans" cxnId="{DE45FE86-AB64-434D-89CD-A00AAEB65E73}">
      <dgm:prSet/>
      <dgm:spPr/>
      <dgm:t>
        <a:bodyPr/>
        <a:lstStyle/>
        <a:p>
          <a:endParaRPr lang="pt-BR" sz="2000"/>
        </a:p>
      </dgm:t>
    </dgm:pt>
    <dgm:pt modelId="{3E2F685A-27FA-4CFE-9EC8-B394B1159F0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sz="2000" dirty="0"/>
        </a:p>
      </dgm:t>
    </dgm:pt>
    <dgm:pt modelId="{44471527-12BE-4CCF-B8DC-4D829977FF2F}" type="parTrans" cxnId="{01C6C6C0-EFAA-43DE-91D8-9E74CFEAD164}">
      <dgm:prSet/>
      <dgm:spPr/>
      <dgm:t>
        <a:bodyPr/>
        <a:lstStyle/>
        <a:p>
          <a:endParaRPr lang="pt-BR" sz="2000"/>
        </a:p>
      </dgm:t>
    </dgm:pt>
    <dgm:pt modelId="{0BFDF054-4A3E-4D6D-AD59-4AB66F909615}" type="sibTrans" cxnId="{01C6C6C0-EFAA-43DE-91D8-9E74CFEAD164}">
      <dgm:prSet/>
      <dgm:spPr/>
      <dgm:t>
        <a:bodyPr/>
        <a:lstStyle/>
        <a:p>
          <a:endParaRPr lang="pt-BR" sz="2000"/>
        </a:p>
      </dgm:t>
    </dgm:pt>
    <dgm:pt modelId="{FDA2C387-2233-4A44-B73F-D261D7B90B8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Orientação e Informação</a:t>
          </a:r>
          <a:endParaRPr lang="pt-BR" sz="2000" dirty="0"/>
        </a:p>
      </dgm:t>
    </dgm:pt>
    <dgm:pt modelId="{5A83C856-77A5-451B-80E6-C2436D72416A}" type="parTrans" cxnId="{2861EA3F-6984-4B11-B594-9C302C280878}">
      <dgm:prSet/>
      <dgm:spPr/>
      <dgm:t>
        <a:bodyPr/>
        <a:lstStyle/>
        <a:p>
          <a:endParaRPr lang="pt-BR" sz="2000"/>
        </a:p>
      </dgm:t>
    </dgm:pt>
    <dgm:pt modelId="{208A0FBA-D6FE-49F5-A22F-44AA5F1F2BA0}" type="sibTrans" cxnId="{2861EA3F-6984-4B11-B594-9C302C280878}">
      <dgm:prSet/>
      <dgm:spPr/>
      <dgm:t>
        <a:bodyPr/>
        <a:lstStyle/>
        <a:p>
          <a:endParaRPr lang="pt-BR" sz="2000"/>
        </a:p>
      </dgm:t>
    </dgm:pt>
    <dgm:pt modelId="{52648661-1F25-4FB1-AA79-7DA4B3962BF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Emissão de Declaração</a:t>
          </a:r>
          <a:endParaRPr lang="pt-BR" sz="2000" dirty="0"/>
        </a:p>
      </dgm:t>
    </dgm:pt>
    <dgm:pt modelId="{3DFE7702-FDD8-4639-837A-290C790E6570}" type="parTrans" cxnId="{520F9A62-B135-4BE0-B06B-A6DE8FE554F4}">
      <dgm:prSet/>
      <dgm:spPr/>
      <dgm:t>
        <a:bodyPr/>
        <a:lstStyle/>
        <a:p>
          <a:endParaRPr lang="pt-BR" sz="2000"/>
        </a:p>
      </dgm:t>
    </dgm:pt>
    <dgm:pt modelId="{E0603F3E-3DBE-480F-A9EA-A849512657E5}" type="sibTrans" cxnId="{520F9A62-B135-4BE0-B06B-A6DE8FE554F4}">
      <dgm:prSet/>
      <dgm:spPr/>
      <dgm:t>
        <a:bodyPr/>
        <a:lstStyle/>
        <a:p>
          <a:endParaRPr lang="pt-BR" sz="2000"/>
        </a:p>
      </dgm:t>
    </dgm:pt>
    <dgm:pt modelId="{D24520E3-47A1-46B8-9ACF-58EC2E42930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2000" dirty="0" smtClean="0"/>
            <a:t>Solicitação de desbloqueio /reversão</a:t>
          </a:r>
          <a:endParaRPr lang="pt-BR" sz="2000" dirty="0"/>
        </a:p>
      </dgm:t>
    </dgm:pt>
    <dgm:pt modelId="{1B4520E0-ECA5-45C2-9BDD-F071831432A4}" type="parTrans" cxnId="{B6786FEE-ABE9-4896-B31E-1A4667692A24}">
      <dgm:prSet/>
      <dgm:spPr/>
      <dgm:t>
        <a:bodyPr/>
        <a:lstStyle/>
        <a:p>
          <a:endParaRPr lang="pt-BR" sz="2000"/>
        </a:p>
      </dgm:t>
    </dgm:pt>
    <dgm:pt modelId="{100F18F7-B958-4A8A-B744-F4A9F78D85CD}" type="sibTrans" cxnId="{B6786FEE-ABE9-4896-B31E-1A4667692A24}">
      <dgm:prSet/>
      <dgm:spPr/>
      <dgm:t>
        <a:bodyPr/>
        <a:lstStyle/>
        <a:p>
          <a:endParaRPr lang="pt-BR" sz="2000"/>
        </a:p>
      </dgm:t>
    </dgm:pt>
    <dgm:pt modelId="{B498DEAF-D70C-4ED7-84FC-4EEC4D6B50A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Realização de visitas domiciliares (Fiscalização, Denúncia, Averiguação, Perfil BF)</a:t>
          </a:r>
          <a:endParaRPr lang="pt-BR" sz="2000" dirty="0"/>
        </a:p>
      </dgm:t>
    </dgm:pt>
    <dgm:pt modelId="{3E8B0C53-69D2-4D30-B01D-0DF4A45FBF64}" type="parTrans" cxnId="{6D44C8D3-4225-4D40-A68C-A8ECEF6E09FA}">
      <dgm:prSet/>
      <dgm:spPr/>
      <dgm:t>
        <a:bodyPr/>
        <a:lstStyle/>
        <a:p>
          <a:endParaRPr lang="pt-BR" sz="2000"/>
        </a:p>
      </dgm:t>
    </dgm:pt>
    <dgm:pt modelId="{816217E4-50F2-476E-A461-BCFE4F7C8F86}" type="sibTrans" cxnId="{6D44C8D3-4225-4D40-A68C-A8ECEF6E09FA}">
      <dgm:prSet/>
      <dgm:spPr/>
      <dgm:t>
        <a:bodyPr/>
        <a:lstStyle/>
        <a:p>
          <a:endParaRPr lang="pt-BR" sz="2000"/>
        </a:p>
      </dgm:t>
    </dgm:pt>
    <dgm:pt modelId="{5D230136-5C37-4360-94E6-242FFCF8D6E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Acolhimento / Atendimento</a:t>
          </a:r>
          <a:endParaRPr lang="pt-BR" sz="2000" dirty="0"/>
        </a:p>
      </dgm:t>
    </dgm:pt>
    <dgm:pt modelId="{775F5196-A9B5-425F-A5D8-8CBCDAF73D97}" type="parTrans" cxnId="{37CD4795-8CAA-4792-A83F-2108F288E425}">
      <dgm:prSet/>
      <dgm:spPr/>
      <dgm:t>
        <a:bodyPr/>
        <a:lstStyle/>
        <a:p>
          <a:endParaRPr lang="pt-BR" sz="2000"/>
        </a:p>
      </dgm:t>
    </dgm:pt>
    <dgm:pt modelId="{81324B24-9553-4DEF-9306-03392CDE866D}" type="sibTrans" cxnId="{37CD4795-8CAA-4792-A83F-2108F288E425}">
      <dgm:prSet/>
      <dgm:spPr/>
      <dgm:t>
        <a:bodyPr/>
        <a:lstStyle/>
        <a:p>
          <a:endParaRPr lang="pt-BR" sz="2000"/>
        </a:p>
      </dgm:t>
    </dgm:pt>
    <dgm:pt modelId="{3AB04A6E-EF0B-476C-A30E-207B0887F2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Encaminhamento para a rede </a:t>
          </a:r>
          <a:r>
            <a:rPr lang="pt-BR" sz="2000" dirty="0" err="1" smtClean="0"/>
            <a:t>socioassistencial</a:t>
          </a:r>
          <a:endParaRPr lang="pt-BR" sz="2000" dirty="0"/>
        </a:p>
      </dgm:t>
    </dgm:pt>
    <dgm:pt modelId="{97753B0E-A9AC-4E19-A634-AEC515970CAE}" type="parTrans" cxnId="{70A490C1-4A72-4668-B8B0-484C2BBA4B6D}">
      <dgm:prSet/>
      <dgm:spPr/>
      <dgm:t>
        <a:bodyPr/>
        <a:lstStyle/>
        <a:p>
          <a:endParaRPr lang="pt-BR" sz="2000"/>
        </a:p>
      </dgm:t>
    </dgm:pt>
    <dgm:pt modelId="{1DB019F9-A78A-4FE6-8649-177C04C3E8FE}" type="sibTrans" cxnId="{70A490C1-4A72-4668-B8B0-484C2BBA4B6D}">
      <dgm:prSet/>
      <dgm:spPr/>
      <dgm:t>
        <a:bodyPr/>
        <a:lstStyle/>
        <a:p>
          <a:endParaRPr lang="pt-BR" sz="2000"/>
        </a:p>
      </dgm:t>
    </dgm:pt>
    <dgm:pt modelId="{C302D661-BA88-413C-96FA-A3C9237EA09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Solicitação de bloqueio/desbloqueio</a:t>
          </a:r>
          <a:endParaRPr lang="pt-BR" sz="2000" dirty="0"/>
        </a:p>
      </dgm:t>
    </dgm:pt>
    <dgm:pt modelId="{51B5D699-3FB3-450D-9268-9AE5933F5AB7}" type="parTrans" cxnId="{5895B2D0-5903-4ED9-A9DC-C9ECD53DBA0B}">
      <dgm:prSet/>
      <dgm:spPr/>
      <dgm:t>
        <a:bodyPr/>
        <a:lstStyle/>
        <a:p>
          <a:endParaRPr lang="pt-BR" sz="2000"/>
        </a:p>
      </dgm:t>
    </dgm:pt>
    <dgm:pt modelId="{7C6C4920-7658-4FAD-9558-A591767CF268}" type="sibTrans" cxnId="{5895B2D0-5903-4ED9-A9DC-C9ECD53DBA0B}">
      <dgm:prSet/>
      <dgm:spPr/>
      <dgm:t>
        <a:bodyPr/>
        <a:lstStyle/>
        <a:p>
          <a:endParaRPr lang="pt-BR" sz="2000"/>
        </a:p>
      </dgm:t>
    </dgm:pt>
    <dgm:pt modelId="{A627E347-8D64-43F6-BEE4-56DC3E1B6B1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900" dirty="0" smtClean="0"/>
            <a:t>Envio de correspondências (novas famílias, atualização cadastral, acompanhamento de condicionalidades)</a:t>
          </a:r>
          <a:endParaRPr lang="pt-BR" sz="1900" dirty="0"/>
        </a:p>
      </dgm:t>
    </dgm:pt>
    <dgm:pt modelId="{10467795-D4B4-4AED-BBDA-B22F11E09151}" type="parTrans" cxnId="{E091F1A7-5915-424D-B540-0B36AC09E487}">
      <dgm:prSet/>
      <dgm:spPr/>
      <dgm:t>
        <a:bodyPr/>
        <a:lstStyle/>
        <a:p>
          <a:endParaRPr lang="pt-BR" sz="2000"/>
        </a:p>
      </dgm:t>
    </dgm:pt>
    <dgm:pt modelId="{4741EA8C-195C-4FE3-99D2-78EF5B737CF1}" type="sibTrans" cxnId="{E091F1A7-5915-424D-B540-0B36AC09E487}">
      <dgm:prSet/>
      <dgm:spPr/>
      <dgm:t>
        <a:bodyPr/>
        <a:lstStyle/>
        <a:p>
          <a:endParaRPr lang="pt-BR" sz="2000"/>
        </a:p>
      </dgm:t>
    </dgm:pt>
    <dgm:pt modelId="{A7282DD3-34A3-4AE0-8857-BB655E66119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900" dirty="0" smtClean="0"/>
            <a:t>Formatação da Folha de Pagamento (Novos Beneficiários)</a:t>
          </a:r>
          <a:endParaRPr lang="pt-BR" sz="1900" dirty="0"/>
        </a:p>
      </dgm:t>
    </dgm:pt>
    <dgm:pt modelId="{BDAA79C0-38FD-447D-9A99-BD58FE0831C2}" type="parTrans" cxnId="{C6F7BEA9-3ED0-46F1-A868-3B08DE45336E}">
      <dgm:prSet/>
      <dgm:spPr/>
      <dgm:t>
        <a:bodyPr/>
        <a:lstStyle/>
        <a:p>
          <a:endParaRPr lang="pt-BR" sz="2000"/>
        </a:p>
      </dgm:t>
    </dgm:pt>
    <dgm:pt modelId="{E534F23C-CF55-4D8F-B1B7-66AB4231F5EC}" type="sibTrans" cxnId="{C6F7BEA9-3ED0-46F1-A868-3B08DE45336E}">
      <dgm:prSet/>
      <dgm:spPr/>
      <dgm:t>
        <a:bodyPr/>
        <a:lstStyle/>
        <a:p>
          <a:endParaRPr lang="pt-BR" sz="2000"/>
        </a:p>
      </dgm:t>
    </dgm:pt>
    <dgm:pt modelId="{E206850B-58B7-499A-9086-491DBE5922E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900" dirty="0" smtClean="0"/>
            <a:t>Exclusão de cadastros com mais de 4 anos desatualizados</a:t>
          </a:r>
          <a:endParaRPr lang="pt-BR" sz="1900" dirty="0"/>
        </a:p>
      </dgm:t>
    </dgm:pt>
    <dgm:pt modelId="{B24764CB-F67F-4317-82D9-BD90BBEA9206}" type="parTrans" cxnId="{C8732D1F-975A-4485-AE10-EFB792CE0BE1}">
      <dgm:prSet/>
      <dgm:spPr/>
      <dgm:t>
        <a:bodyPr/>
        <a:lstStyle/>
        <a:p>
          <a:endParaRPr lang="pt-BR" sz="2000"/>
        </a:p>
      </dgm:t>
    </dgm:pt>
    <dgm:pt modelId="{FEF883D2-F54F-4615-A4BA-178A9815A15E}" type="sibTrans" cxnId="{C8732D1F-975A-4485-AE10-EFB792CE0BE1}">
      <dgm:prSet/>
      <dgm:spPr/>
      <dgm:t>
        <a:bodyPr/>
        <a:lstStyle/>
        <a:p>
          <a:endParaRPr lang="pt-BR" sz="2000"/>
        </a:p>
      </dgm:t>
    </dgm:pt>
    <dgm:pt modelId="{0BE238EF-FA15-42DB-B098-DB1115DF632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900" dirty="0" smtClean="0"/>
            <a:t>Lançamento das informações das condicionalidades</a:t>
          </a:r>
          <a:endParaRPr lang="pt-BR" sz="1900" dirty="0"/>
        </a:p>
      </dgm:t>
    </dgm:pt>
    <dgm:pt modelId="{D34A7FDC-F8FE-4061-8E95-E54D50D025DA}" type="parTrans" cxnId="{FD9F9477-C02F-4EFE-BEA9-93D789AE5A79}">
      <dgm:prSet/>
      <dgm:spPr/>
      <dgm:t>
        <a:bodyPr/>
        <a:lstStyle/>
        <a:p>
          <a:endParaRPr lang="pt-BR" sz="2000"/>
        </a:p>
      </dgm:t>
    </dgm:pt>
    <dgm:pt modelId="{07E69A12-F8F6-403F-97B8-B19C6BEE9A5D}" type="sibTrans" cxnId="{FD9F9477-C02F-4EFE-BEA9-93D789AE5A79}">
      <dgm:prSet/>
      <dgm:spPr/>
      <dgm:t>
        <a:bodyPr/>
        <a:lstStyle/>
        <a:p>
          <a:endParaRPr lang="pt-BR" sz="2000"/>
        </a:p>
      </dgm:t>
    </dgm:pt>
    <dgm:pt modelId="{645B531C-98C6-45E0-ABF1-8E1E017FE14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Cadastro em Domicílio</a:t>
          </a:r>
          <a:endParaRPr lang="pt-BR" sz="2000" dirty="0"/>
        </a:p>
      </dgm:t>
    </dgm:pt>
    <dgm:pt modelId="{5B466824-1349-4214-BBF8-B14382550301}" type="parTrans" cxnId="{1F7F3FBA-92CA-48EB-8B43-CBB0C7A69F7C}">
      <dgm:prSet/>
      <dgm:spPr/>
      <dgm:t>
        <a:bodyPr/>
        <a:lstStyle/>
        <a:p>
          <a:endParaRPr lang="pt-BR"/>
        </a:p>
      </dgm:t>
    </dgm:pt>
    <dgm:pt modelId="{A7CD7FFE-187A-40D4-941E-142764E627DF}" type="sibTrans" cxnId="{1F7F3FBA-92CA-48EB-8B43-CBB0C7A69F7C}">
      <dgm:prSet/>
      <dgm:spPr/>
      <dgm:t>
        <a:bodyPr/>
        <a:lstStyle/>
        <a:p>
          <a:endParaRPr lang="pt-BR"/>
        </a:p>
      </dgm:t>
    </dgm:pt>
    <dgm:pt modelId="{A6ADD667-416D-4EF0-BC75-BDF2A7AE1A1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900" dirty="0" smtClean="0"/>
            <a:t>Contato com novas famílias e famílias com benefícios não sacados</a:t>
          </a:r>
          <a:endParaRPr lang="pt-BR" sz="1900" dirty="0"/>
        </a:p>
      </dgm:t>
    </dgm:pt>
    <dgm:pt modelId="{86E239B5-D229-488D-AB25-1ED13B6C840F}" type="parTrans" cxnId="{64AE4DCF-7880-400E-A9D3-C8975142BE21}">
      <dgm:prSet/>
      <dgm:spPr/>
      <dgm:t>
        <a:bodyPr/>
        <a:lstStyle/>
        <a:p>
          <a:endParaRPr lang="pt-BR"/>
        </a:p>
      </dgm:t>
    </dgm:pt>
    <dgm:pt modelId="{18775249-ACDC-452D-8E49-E8143EBFE091}" type="sibTrans" cxnId="{64AE4DCF-7880-400E-A9D3-C8975142BE21}">
      <dgm:prSet/>
      <dgm:spPr/>
      <dgm:t>
        <a:bodyPr/>
        <a:lstStyle/>
        <a:p>
          <a:endParaRPr lang="pt-BR"/>
        </a:p>
      </dgm:t>
    </dgm:pt>
    <dgm:pt modelId="{0ABC9CA0-BEF6-4829-A87A-82069A27C8E7}" type="pres">
      <dgm:prSet presAssocID="{CD4F9C51-337F-4054-8838-6B7D681516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1E84D6-7B1A-46C1-BDE7-3D7EDFF4FC6D}" type="pres">
      <dgm:prSet presAssocID="{2812EA19-D375-40C7-974E-422F003D0079}" presName="composite" presStyleCnt="0"/>
      <dgm:spPr/>
    </dgm:pt>
    <dgm:pt modelId="{D5B376BC-4C9D-42AB-9D95-54D6D10FE6F0}" type="pres">
      <dgm:prSet presAssocID="{2812EA19-D375-40C7-974E-422F003D0079}" presName="parTx" presStyleLbl="alignNode1" presStyleIdx="0" presStyleCnt="4" custScaleX="103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333166-7A49-4315-A5E9-2776D7A41F5D}" type="pres">
      <dgm:prSet presAssocID="{2812EA19-D375-40C7-974E-422F003D0079}" presName="desTx" presStyleLbl="alignAccFollowNode1" presStyleIdx="0" presStyleCnt="4" custScaleX="100793" custScaleY="984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6B0E-B373-4838-9748-2AF3AD1B2362}" type="pres">
      <dgm:prSet presAssocID="{2D3829A3-7370-420D-AFB2-A96F0D3DBF1E}" presName="space" presStyleCnt="0"/>
      <dgm:spPr/>
    </dgm:pt>
    <dgm:pt modelId="{BA3D6A58-09B9-4F09-B92A-0D0C844B51D5}" type="pres">
      <dgm:prSet presAssocID="{184CB5A0-9F77-4B56-A7FE-0890E3FF3282}" presName="composite" presStyleCnt="0"/>
      <dgm:spPr/>
    </dgm:pt>
    <dgm:pt modelId="{9F7C1714-2A61-452B-A24E-7360438AAB5A}" type="pres">
      <dgm:prSet presAssocID="{184CB5A0-9F77-4B56-A7FE-0890E3FF3282}" presName="parTx" presStyleLbl="alignNode1" presStyleIdx="1" presStyleCnt="4" custScaleX="12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7A3EC-256A-4C43-848D-87BAADDEE918}" type="pres">
      <dgm:prSet presAssocID="{184CB5A0-9F77-4B56-A7FE-0890E3FF3282}" presName="desTx" presStyleLbl="alignAccFollowNode1" presStyleIdx="1" presStyleCnt="4" custScaleX="1242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BE760-8037-450E-BF26-42124C86325A}" type="pres">
      <dgm:prSet presAssocID="{308D8DF3-826D-4097-ABC5-89EC8B0213AE}" presName="space" presStyleCnt="0"/>
      <dgm:spPr/>
    </dgm:pt>
    <dgm:pt modelId="{53269228-792A-424B-BB81-31F05E4A35D9}" type="pres">
      <dgm:prSet presAssocID="{CEFD2647-373A-4272-866B-4EE35AE474E6}" presName="composite" presStyleCnt="0"/>
      <dgm:spPr/>
    </dgm:pt>
    <dgm:pt modelId="{A06CC50D-A444-4A72-933A-FC54A201F750}" type="pres">
      <dgm:prSet presAssocID="{CEFD2647-373A-4272-866B-4EE35AE474E6}" presName="parTx" presStyleLbl="alignNode1" presStyleIdx="2" presStyleCnt="4" custScaleX="150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0D0678-D226-41C4-94F8-CE729688657C}" type="pres">
      <dgm:prSet presAssocID="{CEFD2647-373A-4272-866B-4EE35AE474E6}" presName="desTx" presStyleLbl="alignAccFollowNode1" presStyleIdx="2" presStyleCnt="4" custScaleX="148776" custScaleY="979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44679F-3E66-4164-9345-518D49136639}" type="pres">
      <dgm:prSet presAssocID="{01D0658F-C1DB-4B1D-A7D3-4C63CE218A2D}" presName="space" presStyleCnt="0"/>
      <dgm:spPr/>
    </dgm:pt>
    <dgm:pt modelId="{FEE8C614-8328-44B0-BB5F-7B2DA33D7480}" type="pres">
      <dgm:prSet presAssocID="{3BF90456-E21D-4EB6-B6D3-1395F4E4D918}" presName="composite" presStyleCnt="0"/>
      <dgm:spPr/>
    </dgm:pt>
    <dgm:pt modelId="{FF36A8F0-8C99-4315-8FB6-45B7920A638F}" type="pres">
      <dgm:prSet presAssocID="{3BF90456-E21D-4EB6-B6D3-1395F4E4D918}" presName="parTx" presStyleLbl="alignNode1" presStyleIdx="3" presStyleCnt="4" custScaleX="168561" custLinFactNeighborY="14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6981D-DF23-4C5D-B7B4-DA572B47581A}" type="pres">
      <dgm:prSet presAssocID="{3BF90456-E21D-4EB6-B6D3-1395F4E4D918}" presName="desTx" presStyleLbl="alignAccFollowNode1" presStyleIdx="3" presStyleCnt="4" custScaleX="168432" custScaleY="103678" custLinFactNeighborX="-612" custLinFactNeighborY="69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458C90-61C8-4129-A43D-C2B79E8BD6CE}" type="presOf" srcId="{3E2F685A-27FA-4CFE-9EC8-B394B1159F0F}" destId="{8DA7A3EC-256A-4C43-848D-87BAADDEE918}" srcOrd="0" destOrd="4" presId="urn:microsoft.com/office/officeart/2005/8/layout/hList1"/>
    <dgm:cxn modelId="{6D44C8D3-4225-4D40-A68C-A8ECEF6E09FA}" srcId="{CEFD2647-373A-4272-866B-4EE35AE474E6}" destId="{B498DEAF-D70C-4ED7-84FC-4EEC4D6B50AD}" srcOrd="0" destOrd="0" parTransId="{3E8B0C53-69D2-4D30-B01D-0DF4A45FBF64}" sibTransId="{816217E4-50F2-476E-A461-BCFE4F7C8F86}"/>
    <dgm:cxn modelId="{7B2D4114-EAC2-4E85-A9ED-D696AB4FF81D}" type="presOf" srcId="{D24520E3-47A1-46B8-9ACF-58EC2E429301}" destId="{8DA7A3EC-256A-4C43-848D-87BAADDEE918}" srcOrd="0" destOrd="3" presId="urn:microsoft.com/office/officeart/2005/8/layout/hList1"/>
    <dgm:cxn modelId="{E54C7C2E-919A-4CB3-B251-B6C99A601B28}" type="presOf" srcId="{0BE238EF-FA15-42DB-B098-DB1115DF6321}" destId="{FE36981D-DF23-4C5D-B7B4-DA572B47581A}" srcOrd="0" destOrd="3" presId="urn:microsoft.com/office/officeart/2005/8/layout/hList1"/>
    <dgm:cxn modelId="{2BB5EE50-DA56-4B39-A1CE-2BAD2BB8AC73}" srcId="{CD4F9C51-337F-4054-8838-6B7D681516EE}" destId="{CEFD2647-373A-4272-866B-4EE35AE474E6}" srcOrd="2" destOrd="0" parTransId="{514F25E6-F584-4C6D-9AD9-1A70E2BCEE23}" sibTransId="{01D0658F-C1DB-4B1D-A7D3-4C63CE218A2D}"/>
    <dgm:cxn modelId="{05D003A8-CC4F-4BD4-B30E-279C4DF7E3FA}" srcId="{2812EA19-D375-40C7-974E-422F003D0079}" destId="{5CF1F823-E47A-4A6D-A115-B0C8998B3FA0}" srcOrd="0" destOrd="0" parTransId="{5B4CEB59-5BD1-42FA-B8C3-BE1BB981C218}" sibTransId="{C8FAADDA-FDD1-4892-B68B-0A5E1A669F8E}"/>
    <dgm:cxn modelId="{73B058F2-47AA-40EE-96E6-61C3BD61B0E0}" srcId="{2812EA19-D375-40C7-974E-422F003D0079}" destId="{4F7BEBC7-2C91-425B-8DDE-45FA15C0251D}" srcOrd="3" destOrd="0" parTransId="{57669849-90AD-463E-BEB4-5F9540FA7FED}" sibTransId="{1A1131DF-9ABA-4FBB-99E9-2B76C90C99E1}"/>
    <dgm:cxn modelId="{693669AD-FB57-40B5-9487-FEA64084972D}" type="presOf" srcId="{E206850B-58B7-499A-9086-491DBE5922E1}" destId="{FE36981D-DF23-4C5D-B7B4-DA572B47581A}" srcOrd="0" destOrd="2" presId="urn:microsoft.com/office/officeart/2005/8/layout/hList1"/>
    <dgm:cxn modelId="{71D43F7B-28FF-433F-B483-429A102BC2DB}" srcId="{CD4F9C51-337F-4054-8838-6B7D681516EE}" destId="{2812EA19-D375-40C7-974E-422F003D0079}" srcOrd="0" destOrd="0" parTransId="{920709C3-523A-4083-BBC5-06E42D3D78FC}" sibTransId="{2D3829A3-7370-420D-AFB2-A96F0D3DBF1E}"/>
    <dgm:cxn modelId="{1B3DBACC-68C6-44F7-B306-64AB12621D25}" type="presOf" srcId="{77805ED6-FF0B-43CC-A51A-51C2702BF934}" destId="{8DA7A3EC-256A-4C43-848D-87BAADDEE918}" srcOrd="0" destOrd="0" presId="urn:microsoft.com/office/officeart/2005/8/layout/hList1"/>
    <dgm:cxn modelId="{3321F152-D9A4-472A-A724-46A5CE1CDEBB}" type="presOf" srcId="{184CB5A0-9F77-4B56-A7FE-0890E3FF3282}" destId="{9F7C1714-2A61-452B-A24E-7360438AAB5A}" srcOrd="0" destOrd="0" presId="urn:microsoft.com/office/officeart/2005/8/layout/hList1"/>
    <dgm:cxn modelId="{FF40E2A3-619A-4972-A1AE-1381577DB897}" type="presOf" srcId="{A627E347-8D64-43F6-BEE4-56DC3E1B6B1C}" destId="{FE36981D-DF23-4C5D-B7B4-DA572B47581A}" srcOrd="0" destOrd="0" presId="urn:microsoft.com/office/officeart/2005/8/layout/hList1"/>
    <dgm:cxn modelId="{0EDBD7A4-D68A-4896-8B6A-08B151AD9D37}" srcId="{184CB5A0-9F77-4B56-A7FE-0890E3FF3282}" destId="{77805ED6-FF0B-43CC-A51A-51C2702BF934}" srcOrd="0" destOrd="0" parTransId="{1D8439BC-FB24-4AE1-A683-0FE6843E2593}" sibTransId="{87A2720A-A3C9-4C1F-A5CF-D6C5099ABFC5}"/>
    <dgm:cxn modelId="{17451B9B-CDBB-4CC4-9365-EC9CC4A7E4C8}" type="presOf" srcId="{A6ADD667-416D-4EF0-BC75-BDF2A7AE1A16}" destId="{FE36981D-DF23-4C5D-B7B4-DA572B47581A}" srcOrd="0" destOrd="4" presId="urn:microsoft.com/office/officeart/2005/8/layout/hList1"/>
    <dgm:cxn modelId="{1EEE3AFC-DC57-446C-A492-69E61E26CE69}" type="presOf" srcId="{CEFD2647-373A-4272-866B-4EE35AE474E6}" destId="{A06CC50D-A444-4A72-933A-FC54A201F750}" srcOrd="0" destOrd="0" presId="urn:microsoft.com/office/officeart/2005/8/layout/hList1"/>
    <dgm:cxn modelId="{CC97F611-E247-4BEE-9AF1-45905A969933}" type="presOf" srcId="{FDA2C387-2233-4A44-B73F-D261D7B90B8F}" destId="{8DA7A3EC-256A-4C43-848D-87BAADDEE918}" srcOrd="0" destOrd="1" presId="urn:microsoft.com/office/officeart/2005/8/layout/hList1"/>
    <dgm:cxn modelId="{04F6FB71-194C-4EC3-B5A1-BCD075AABA86}" type="presOf" srcId="{52648661-1F25-4FB1-AA79-7DA4B3962BF4}" destId="{8DA7A3EC-256A-4C43-848D-87BAADDEE918}" srcOrd="0" destOrd="2" presId="urn:microsoft.com/office/officeart/2005/8/layout/hList1"/>
    <dgm:cxn modelId="{520F9A62-B135-4BE0-B06B-A6DE8FE554F4}" srcId="{184CB5A0-9F77-4B56-A7FE-0890E3FF3282}" destId="{52648661-1F25-4FB1-AA79-7DA4B3962BF4}" srcOrd="2" destOrd="0" parTransId="{3DFE7702-FDD8-4639-837A-290C790E6570}" sibTransId="{E0603F3E-3DBE-480F-A9EA-A849512657E5}"/>
    <dgm:cxn modelId="{32BBE1A2-1089-4E45-8B22-C0F935ED4805}" type="presOf" srcId="{C302D661-BA88-413C-96FA-A3C9237EA095}" destId="{AE0D0678-D226-41C4-94F8-CE729688657C}" srcOrd="0" destOrd="4" presId="urn:microsoft.com/office/officeart/2005/8/layout/hList1"/>
    <dgm:cxn modelId="{B6786FEE-ABE9-4896-B31E-1A4667692A24}" srcId="{184CB5A0-9F77-4B56-A7FE-0890E3FF3282}" destId="{D24520E3-47A1-46B8-9ACF-58EC2E429301}" srcOrd="3" destOrd="0" parTransId="{1B4520E0-ECA5-45C2-9BDD-F071831432A4}" sibTransId="{100F18F7-B958-4A8A-B744-F4A9F78D85CD}"/>
    <dgm:cxn modelId="{25A60D56-499C-4B81-99E8-39CE37444D00}" srcId="{184CB5A0-9F77-4B56-A7FE-0890E3FF3282}" destId="{087731FB-1734-4FB1-99AA-85920CCDF4C3}" srcOrd="5" destOrd="0" parTransId="{4B589851-935F-452C-8106-1F88B0439D96}" sibTransId="{12A5E4FC-A887-48F2-9CB5-874712DAA9D5}"/>
    <dgm:cxn modelId="{70A490C1-4A72-4668-B8B0-484C2BBA4B6D}" srcId="{CEFD2647-373A-4272-866B-4EE35AE474E6}" destId="{3AB04A6E-EF0B-476C-A30E-207B0887F21A}" srcOrd="3" destOrd="0" parTransId="{97753B0E-A9AC-4E19-A634-AEC515970CAE}" sibTransId="{1DB019F9-A78A-4FE6-8649-177C04C3E8FE}"/>
    <dgm:cxn modelId="{E0707B0B-8E5C-45CC-BBFE-F8317F54BC7D}" type="presOf" srcId="{2812EA19-D375-40C7-974E-422F003D0079}" destId="{D5B376BC-4C9D-42AB-9D95-54D6D10FE6F0}" srcOrd="0" destOrd="0" presId="urn:microsoft.com/office/officeart/2005/8/layout/hList1"/>
    <dgm:cxn modelId="{1E2C4E7D-567C-4CBA-8D03-25658FCD2680}" type="presOf" srcId="{3BF90456-E21D-4EB6-B6D3-1395F4E4D918}" destId="{FF36A8F0-8C99-4315-8FB6-45B7920A638F}" srcOrd="0" destOrd="0" presId="urn:microsoft.com/office/officeart/2005/8/layout/hList1"/>
    <dgm:cxn modelId="{2861EA3F-6984-4B11-B594-9C302C280878}" srcId="{184CB5A0-9F77-4B56-A7FE-0890E3FF3282}" destId="{FDA2C387-2233-4A44-B73F-D261D7B90B8F}" srcOrd="1" destOrd="0" parTransId="{5A83C856-77A5-451B-80E6-C2436D72416A}" sibTransId="{208A0FBA-D6FE-49F5-A22F-44AA5F1F2BA0}"/>
    <dgm:cxn modelId="{20DA7C8B-AB14-473D-93C3-395951D76642}" srcId="{2812EA19-D375-40C7-974E-422F003D0079}" destId="{E5CC3FE6-529A-4801-8503-3BF4E09CD81A}" srcOrd="2" destOrd="0" parTransId="{538A4BD2-2B0B-4DB7-A16B-E176CD62FC2B}" sibTransId="{15BA0978-AB56-418D-8799-4F82E878B6D4}"/>
    <dgm:cxn modelId="{E091F1A7-5915-424D-B540-0B36AC09E487}" srcId="{3BF90456-E21D-4EB6-B6D3-1395F4E4D918}" destId="{A627E347-8D64-43F6-BEE4-56DC3E1B6B1C}" srcOrd="0" destOrd="0" parTransId="{10467795-D4B4-4AED-BBDA-B22F11E09151}" sibTransId="{4741EA8C-195C-4FE3-99D2-78EF5B737CF1}"/>
    <dgm:cxn modelId="{AE759507-67E4-4C4A-AE7B-243804872219}" srcId="{CD4F9C51-337F-4054-8838-6B7D681516EE}" destId="{184CB5A0-9F77-4B56-A7FE-0890E3FF3282}" srcOrd="1" destOrd="0" parTransId="{8C65CA6B-F3BB-40E3-8080-96AB401C2250}" sibTransId="{308D8DF3-826D-4097-ABC5-89EC8B0213AE}"/>
    <dgm:cxn modelId="{5ED67DCE-499F-481C-8B77-D06B524E8A4D}" type="presOf" srcId="{B498DEAF-D70C-4ED7-84FC-4EEC4D6B50AD}" destId="{AE0D0678-D226-41C4-94F8-CE729688657C}" srcOrd="0" destOrd="0" presId="urn:microsoft.com/office/officeart/2005/8/layout/hList1"/>
    <dgm:cxn modelId="{D3DF2F0E-7E26-4ED9-A1FB-3C8825DDF1FA}" type="presOf" srcId="{3AB04A6E-EF0B-476C-A30E-207B0887F21A}" destId="{AE0D0678-D226-41C4-94F8-CE729688657C}" srcOrd="0" destOrd="3" presId="urn:microsoft.com/office/officeart/2005/8/layout/hList1"/>
    <dgm:cxn modelId="{2FBD62C1-D6C8-467F-B6C1-1490EA0710CD}" type="presOf" srcId="{645B531C-98C6-45E0-ABF1-8E1E017FE14D}" destId="{AE0D0678-D226-41C4-94F8-CE729688657C}" srcOrd="0" destOrd="1" presId="urn:microsoft.com/office/officeart/2005/8/layout/hList1"/>
    <dgm:cxn modelId="{1F7F3FBA-92CA-48EB-8B43-CBB0C7A69F7C}" srcId="{CEFD2647-373A-4272-866B-4EE35AE474E6}" destId="{645B531C-98C6-45E0-ABF1-8E1E017FE14D}" srcOrd="1" destOrd="0" parTransId="{5B466824-1349-4214-BBF8-B14382550301}" sibTransId="{A7CD7FFE-187A-40D4-941E-142764E627DF}"/>
    <dgm:cxn modelId="{74712763-49A2-473F-9CBD-5A4E9ED2A7B7}" srcId="{CD4F9C51-337F-4054-8838-6B7D681516EE}" destId="{3BF90456-E21D-4EB6-B6D3-1395F4E4D918}" srcOrd="3" destOrd="0" parTransId="{AF3AEDDA-2D35-4774-A688-17CF10C53E93}" sibTransId="{AA6AC584-DE41-4CF7-8514-64988DA2FDC0}"/>
    <dgm:cxn modelId="{64AE4DCF-7880-400E-A9D3-C8975142BE21}" srcId="{3BF90456-E21D-4EB6-B6D3-1395F4E4D918}" destId="{A6ADD667-416D-4EF0-BC75-BDF2A7AE1A16}" srcOrd="4" destOrd="0" parTransId="{86E239B5-D229-488D-AB25-1ED13B6C840F}" sibTransId="{18775249-ACDC-452D-8E49-E8143EBFE091}"/>
    <dgm:cxn modelId="{C6F7BEA9-3ED0-46F1-A868-3B08DE45336E}" srcId="{3BF90456-E21D-4EB6-B6D3-1395F4E4D918}" destId="{A7282DD3-34A3-4AE0-8857-BB655E661193}" srcOrd="1" destOrd="0" parTransId="{BDAA79C0-38FD-447D-9A99-BD58FE0831C2}" sibTransId="{E534F23C-CF55-4D8F-B1B7-66AB4231F5EC}"/>
    <dgm:cxn modelId="{28578C24-753B-49C7-AE2D-63A9C57276FE}" type="presOf" srcId="{CD4F9C51-337F-4054-8838-6B7D681516EE}" destId="{0ABC9CA0-BEF6-4829-A87A-82069A27C8E7}" srcOrd="0" destOrd="0" presId="urn:microsoft.com/office/officeart/2005/8/layout/hList1"/>
    <dgm:cxn modelId="{37CD4795-8CAA-4792-A83F-2108F288E425}" srcId="{CEFD2647-373A-4272-866B-4EE35AE474E6}" destId="{5D230136-5C37-4360-94E6-242FFCF8D6E6}" srcOrd="2" destOrd="0" parTransId="{775F5196-A9B5-425F-A5D8-8CBCDAF73D97}" sibTransId="{81324B24-9553-4DEF-9306-03392CDE866D}"/>
    <dgm:cxn modelId="{793C591D-52E5-4016-AD28-B233A7BFF6D8}" type="presOf" srcId="{5CF1F823-E47A-4A6D-A115-B0C8998B3FA0}" destId="{CC333166-7A49-4315-A5E9-2776D7A41F5D}" srcOrd="0" destOrd="0" presId="urn:microsoft.com/office/officeart/2005/8/layout/hList1"/>
    <dgm:cxn modelId="{FD9F9477-C02F-4EFE-BEA9-93D789AE5A79}" srcId="{3BF90456-E21D-4EB6-B6D3-1395F4E4D918}" destId="{0BE238EF-FA15-42DB-B098-DB1115DF6321}" srcOrd="3" destOrd="0" parTransId="{D34A7FDC-F8FE-4061-8E95-E54D50D025DA}" sibTransId="{07E69A12-F8F6-403F-97B8-B19C6BEE9A5D}"/>
    <dgm:cxn modelId="{01C6C6C0-EFAA-43DE-91D8-9E74CFEAD164}" srcId="{184CB5A0-9F77-4B56-A7FE-0890E3FF3282}" destId="{3E2F685A-27FA-4CFE-9EC8-B394B1159F0F}" srcOrd="4" destOrd="0" parTransId="{44471527-12BE-4CCF-B8DC-4D829977FF2F}" sibTransId="{0BFDF054-4A3E-4D6D-AD59-4AB66F909615}"/>
    <dgm:cxn modelId="{D65789A7-664F-45FA-85A9-C7254DCD5DD0}" type="presOf" srcId="{4F7BEBC7-2C91-425B-8DDE-45FA15C0251D}" destId="{CC333166-7A49-4315-A5E9-2776D7A41F5D}" srcOrd="0" destOrd="3" presId="urn:microsoft.com/office/officeart/2005/8/layout/hList1"/>
    <dgm:cxn modelId="{88E9BD65-0F12-41E3-AB66-50CD5CF6133B}" type="presOf" srcId="{E9CA39F2-BE3E-4A55-A03D-3E2918D91310}" destId="{CC333166-7A49-4315-A5E9-2776D7A41F5D}" srcOrd="0" destOrd="1" presId="urn:microsoft.com/office/officeart/2005/8/layout/hList1"/>
    <dgm:cxn modelId="{28654317-94E5-4049-91BF-18E5FED7F04D}" type="presOf" srcId="{087731FB-1734-4FB1-99AA-85920CCDF4C3}" destId="{8DA7A3EC-256A-4C43-848D-87BAADDEE918}" srcOrd="0" destOrd="5" presId="urn:microsoft.com/office/officeart/2005/8/layout/hList1"/>
    <dgm:cxn modelId="{5895B2D0-5903-4ED9-A9DC-C9ECD53DBA0B}" srcId="{CEFD2647-373A-4272-866B-4EE35AE474E6}" destId="{C302D661-BA88-413C-96FA-A3C9237EA095}" srcOrd="4" destOrd="0" parTransId="{51B5D699-3FB3-450D-9268-9AE5933F5AB7}" sibTransId="{7C6C4920-7658-4FAD-9558-A591767CF268}"/>
    <dgm:cxn modelId="{C8732D1F-975A-4485-AE10-EFB792CE0BE1}" srcId="{3BF90456-E21D-4EB6-B6D3-1395F4E4D918}" destId="{E206850B-58B7-499A-9086-491DBE5922E1}" srcOrd="2" destOrd="0" parTransId="{B24764CB-F67F-4317-82D9-BD90BBEA9206}" sibTransId="{FEF883D2-F54F-4615-A4BA-178A9815A15E}"/>
    <dgm:cxn modelId="{8A04BDFD-F7F7-4474-A4F9-1DEC07D284E6}" type="presOf" srcId="{5D230136-5C37-4360-94E6-242FFCF8D6E6}" destId="{AE0D0678-D226-41C4-94F8-CE729688657C}" srcOrd="0" destOrd="2" presId="urn:microsoft.com/office/officeart/2005/8/layout/hList1"/>
    <dgm:cxn modelId="{746592B1-7175-4679-AE00-86B10CD97390}" type="presOf" srcId="{A7282DD3-34A3-4AE0-8857-BB655E661193}" destId="{FE36981D-DF23-4C5D-B7B4-DA572B47581A}" srcOrd="0" destOrd="1" presId="urn:microsoft.com/office/officeart/2005/8/layout/hList1"/>
    <dgm:cxn modelId="{BE414BB8-8C02-4ADE-85A3-68A9B1A6D39E}" type="presOf" srcId="{E5CC3FE6-529A-4801-8503-3BF4E09CD81A}" destId="{CC333166-7A49-4315-A5E9-2776D7A41F5D}" srcOrd="0" destOrd="2" presId="urn:microsoft.com/office/officeart/2005/8/layout/hList1"/>
    <dgm:cxn modelId="{DE45FE86-AB64-434D-89CD-A00AAEB65E73}" srcId="{2812EA19-D375-40C7-974E-422F003D0079}" destId="{E9CA39F2-BE3E-4A55-A03D-3E2918D91310}" srcOrd="1" destOrd="0" parTransId="{3B610CE8-16AD-4172-B744-B9C27EEA29C0}" sibTransId="{D1C43787-9F65-47C5-88B2-2561FD3B903E}"/>
    <dgm:cxn modelId="{48CC0B67-ABD3-426D-AE18-C8B00FC52570}" type="presParOf" srcId="{0ABC9CA0-BEF6-4829-A87A-82069A27C8E7}" destId="{801E84D6-7B1A-46C1-BDE7-3D7EDFF4FC6D}" srcOrd="0" destOrd="0" presId="urn:microsoft.com/office/officeart/2005/8/layout/hList1"/>
    <dgm:cxn modelId="{E4797043-5BB3-4D1B-9B2C-2BB277FE1C7F}" type="presParOf" srcId="{801E84D6-7B1A-46C1-BDE7-3D7EDFF4FC6D}" destId="{D5B376BC-4C9D-42AB-9D95-54D6D10FE6F0}" srcOrd="0" destOrd="0" presId="urn:microsoft.com/office/officeart/2005/8/layout/hList1"/>
    <dgm:cxn modelId="{DCE72FF4-A83A-4BB6-B091-A1A64023ECEC}" type="presParOf" srcId="{801E84D6-7B1A-46C1-BDE7-3D7EDFF4FC6D}" destId="{CC333166-7A49-4315-A5E9-2776D7A41F5D}" srcOrd="1" destOrd="0" presId="urn:microsoft.com/office/officeart/2005/8/layout/hList1"/>
    <dgm:cxn modelId="{2367EA28-F3DE-41E8-A3FB-599666F969C3}" type="presParOf" srcId="{0ABC9CA0-BEF6-4829-A87A-82069A27C8E7}" destId="{E0F36B0E-B373-4838-9748-2AF3AD1B2362}" srcOrd="1" destOrd="0" presId="urn:microsoft.com/office/officeart/2005/8/layout/hList1"/>
    <dgm:cxn modelId="{576ADF5E-BF17-46E1-AF4F-1B1065CE7FC4}" type="presParOf" srcId="{0ABC9CA0-BEF6-4829-A87A-82069A27C8E7}" destId="{BA3D6A58-09B9-4F09-B92A-0D0C844B51D5}" srcOrd="2" destOrd="0" presId="urn:microsoft.com/office/officeart/2005/8/layout/hList1"/>
    <dgm:cxn modelId="{2E4998F7-8DFC-4BFD-B94A-E452344264AA}" type="presParOf" srcId="{BA3D6A58-09B9-4F09-B92A-0D0C844B51D5}" destId="{9F7C1714-2A61-452B-A24E-7360438AAB5A}" srcOrd="0" destOrd="0" presId="urn:microsoft.com/office/officeart/2005/8/layout/hList1"/>
    <dgm:cxn modelId="{4660F828-57B3-43B4-BF2E-DCB3FA3847D4}" type="presParOf" srcId="{BA3D6A58-09B9-4F09-B92A-0D0C844B51D5}" destId="{8DA7A3EC-256A-4C43-848D-87BAADDEE918}" srcOrd="1" destOrd="0" presId="urn:microsoft.com/office/officeart/2005/8/layout/hList1"/>
    <dgm:cxn modelId="{8D21C3FD-F1C3-4932-8CD7-114175FF9F9A}" type="presParOf" srcId="{0ABC9CA0-BEF6-4829-A87A-82069A27C8E7}" destId="{202BE760-8037-450E-BF26-42124C86325A}" srcOrd="3" destOrd="0" presId="urn:microsoft.com/office/officeart/2005/8/layout/hList1"/>
    <dgm:cxn modelId="{6CB9F309-ABAD-4CFC-BD5E-1BF215F99E07}" type="presParOf" srcId="{0ABC9CA0-BEF6-4829-A87A-82069A27C8E7}" destId="{53269228-792A-424B-BB81-31F05E4A35D9}" srcOrd="4" destOrd="0" presId="urn:microsoft.com/office/officeart/2005/8/layout/hList1"/>
    <dgm:cxn modelId="{7BC804C2-7F3F-4C79-B4ED-238B890F00B3}" type="presParOf" srcId="{53269228-792A-424B-BB81-31F05E4A35D9}" destId="{A06CC50D-A444-4A72-933A-FC54A201F750}" srcOrd="0" destOrd="0" presId="urn:microsoft.com/office/officeart/2005/8/layout/hList1"/>
    <dgm:cxn modelId="{DA16BA46-973B-4DAD-8B68-38D5A37FCB2A}" type="presParOf" srcId="{53269228-792A-424B-BB81-31F05E4A35D9}" destId="{AE0D0678-D226-41C4-94F8-CE729688657C}" srcOrd="1" destOrd="0" presId="urn:microsoft.com/office/officeart/2005/8/layout/hList1"/>
    <dgm:cxn modelId="{3E95DBA1-DD3C-46F1-B1EF-D62CC49267C1}" type="presParOf" srcId="{0ABC9CA0-BEF6-4829-A87A-82069A27C8E7}" destId="{6544679F-3E66-4164-9345-518D49136639}" srcOrd="5" destOrd="0" presId="urn:microsoft.com/office/officeart/2005/8/layout/hList1"/>
    <dgm:cxn modelId="{E62CAF19-BA07-475C-A435-FC7C398EA3E6}" type="presParOf" srcId="{0ABC9CA0-BEF6-4829-A87A-82069A27C8E7}" destId="{FEE8C614-8328-44B0-BB5F-7B2DA33D7480}" srcOrd="6" destOrd="0" presId="urn:microsoft.com/office/officeart/2005/8/layout/hList1"/>
    <dgm:cxn modelId="{442AFFB3-7018-4E4D-84EA-80392E6A51B6}" type="presParOf" srcId="{FEE8C614-8328-44B0-BB5F-7B2DA33D7480}" destId="{FF36A8F0-8C99-4315-8FB6-45B7920A638F}" srcOrd="0" destOrd="0" presId="urn:microsoft.com/office/officeart/2005/8/layout/hList1"/>
    <dgm:cxn modelId="{F3F6CD32-DA73-4E4C-AD3D-961D856DAB93}" type="presParOf" srcId="{FEE8C614-8328-44B0-BB5F-7B2DA33D7480}" destId="{FE36981D-DF23-4C5D-B7B4-DA572B4758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35415-9964-4B72-9F71-70531DFFAF17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9862E45-BF78-46DB-A788-3F567A7F43E8}">
      <dgm:prSet custT="1"/>
      <dgm:spPr/>
      <dgm:t>
        <a:bodyPr/>
        <a:lstStyle/>
        <a:p>
          <a:pPr rtl="0"/>
          <a:r>
            <a:rPr lang="pt-BR" sz="2000" b="1" dirty="0" smtClean="0"/>
            <a:t>ALÍVIO IMEDIATO DA POBREZA</a:t>
          </a:r>
          <a:endParaRPr lang="pt-BR" sz="2000" b="1" dirty="0"/>
        </a:p>
      </dgm:t>
    </dgm:pt>
    <dgm:pt modelId="{E7C837E9-8E20-420E-BA7B-122920D64524}" type="parTrans" cxnId="{C429BD7C-BBD5-4990-A9FB-65876AEEC5EA}">
      <dgm:prSet/>
      <dgm:spPr/>
      <dgm:t>
        <a:bodyPr/>
        <a:lstStyle/>
        <a:p>
          <a:endParaRPr lang="pt-BR"/>
        </a:p>
      </dgm:t>
    </dgm:pt>
    <dgm:pt modelId="{E5C876D8-D8F4-4531-933E-13DC49E98433}" type="sibTrans" cxnId="{C429BD7C-BBD5-4990-A9FB-65876AEEC5EA}">
      <dgm:prSet/>
      <dgm:spPr/>
      <dgm:t>
        <a:bodyPr/>
        <a:lstStyle/>
        <a:p>
          <a:endParaRPr lang="pt-BR"/>
        </a:p>
      </dgm:t>
    </dgm:pt>
    <dgm:pt modelId="{3E8D8909-4368-42E0-9125-795159C94741}">
      <dgm:prSet custT="1"/>
      <dgm:spPr/>
      <dgm:t>
        <a:bodyPr/>
        <a:lstStyle/>
        <a:p>
          <a:pPr rtl="0"/>
          <a:r>
            <a:rPr lang="pt-BR" sz="2000" b="1" dirty="0" smtClean="0"/>
            <a:t>DESENVOLVIMENTO DAS CAPACIDADES DAS FAMÍLIAS POR MEIO DE PROGRAMAS COMPLEMENTARES</a:t>
          </a:r>
          <a:endParaRPr lang="pt-BR" sz="2000" b="1" dirty="0"/>
        </a:p>
      </dgm:t>
    </dgm:pt>
    <dgm:pt modelId="{4857E2FB-1BAA-4A91-9830-2B1A7EB9CA33}" type="parTrans" cxnId="{167ECFE1-7950-4627-8D76-2E58E5C5201D}">
      <dgm:prSet/>
      <dgm:spPr/>
      <dgm:t>
        <a:bodyPr/>
        <a:lstStyle/>
        <a:p>
          <a:endParaRPr lang="pt-BR"/>
        </a:p>
      </dgm:t>
    </dgm:pt>
    <dgm:pt modelId="{106F817C-AF3D-453E-885A-F1C4091EEB09}" type="sibTrans" cxnId="{167ECFE1-7950-4627-8D76-2E58E5C5201D}">
      <dgm:prSet/>
      <dgm:spPr/>
      <dgm:t>
        <a:bodyPr/>
        <a:lstStyle/>
        <a:p>
          <a:endParaRPr lang="pt-BR"/>
        </a:p>
      </dgm:t>
    </dgm:pt>
    <dgm:pt modelId="{CC43ACB0-E609-4016-B5CA-AF99B6F87DC2}">
      <dgm:prSet custT="1"/>
      <dgm:spPr/>
      <dgm:t>
        <a:bodyPr/>
        <a:lstStyle/>
        <a:p>
          <a:pPr rtl="0"/>
          <a:r>
            <a:rPr lang="pt-BR" sz="2000" b="1" dirty="0" smtClean="0"/>
            <a:t>CONTRIBUIR COM A RUPTURA DO CICLO INTERGERACIONAL DA POBREZA, POR MEIO DAS CONDICIONALIDADES</a:t>
          </a:r>
          <a:endParaRPr lang="pt-BR" sz="2000" b="1" dirty="0"/>
        </a:p>
      </dgm:t>
    </dgm:pt>
    <dgm:pt modelId="{49CBC116-34E3-432D-919B-0D98A9277E99}" type="parTrans" cxnId="{BF25FF07-B8F7-461C-9649-869FD3BCDB45}">
      <dgm:prSet/>
      <dgm:spPr/>
      <dgm:t>
        <a:bodyPr/>
        <a:lstStyle/>
        <a:p>
          <a:endParaRPr lang="pt-BR"/>
        </a:p>
      </dgm:t>
    </dgm:pt>
    <dgm:pt modelId="{9F9BE6EA-8663-4550-A94F-734583CAD2E4}" type="sibTrans" cxnId="{BF25FF07-B8F7-461C-9649-869FD3BCDB45}">
      <dgm:prSet/>
      <dgm:spPr/>
      <dgm:t>
        <a:bodyPr/>
        <a:lstStyle/>
        <a:p>
          <a:endParaRPr lang="pt-BR"/>
        </a:p>
      </dgm:t>
    </dgm:pt>
    <dgm:pt modelId="{74515848-4DBC-4028-A672-04E6844F7887}" type="pres">
      <dgm:prSet presAssocID="{C9D35415-9964-4B72-9F71-70531DFFAF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DD48A9-C92A-40C1-956C-EDFBA0E86D36}" type="pres">
      <dgm:prSet presAssocID="{B9862E45-BF78-46DB-A788-3F567A7F43E8}" presName="circ1" presStyleLbl="vennNode1" presStyleIdx="0" presStyleCnt="3"/>
      <dgm:spPr/>
      <dgm:t>
        <a:bodyPr/>
        <a:lstStyle/>
        <a:p>
          <a:endParaRPr lang="pt-BR"/>
        </a:p>
      </dgm:t>
    </dgm:pt>
    <dgm:pt modelId="{65B37FF2-0317-43A2-A486-C6C4FB48730B}" type="pres">
      <dgm:prSet presAssocID="{B9862E45-BF78-46DB-A788-3F567A7F43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19585D-3796-4BF1-9B8A-02F7A8025FBD}" type="pres">
      <dgm:prSet presAssocID="{3E8D8909-4368-42E0-9125-795159C94741}" presName="circ2" presStyleLbl="vennNode1" presStyleIdx="1" presStyleCnt="3" custScaleX="131982" custScaleY="107188" custLinFactNeighborX="11129" custLinFactNeighborY="1637"/>
      <dgm:spPr/>
      <dgm:t>
        <a:bodyPr/>
        <a:lstStyle/>
        <a:p>
          <a:endParaRPr lang="pt-BR"/>
        </a:p>
      </dgm:t>
    </dgm:pt>
    <dgm:pt modelId="{B489A709-E32A-42EF-9C35-5B90939F9A5A}" type="pres">
      <dgm:prSet presAssocID="{3E8D8909-4368-42E0-9125-795159C947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8AA677-509B-4145-9B61-6DAAC02AEF4F}" type="pres">
      <dgm:prSet presAssocID="{CC43ACB0-E609-4016-B5CA-AF99B6F87DC2}" presName="circ3" presStyleLbl="vennNode1" presStyleIdx="2" presStyleCnt="3" custScaleX="131529" custScaleY="109445" custLinFactNeighborX="-16476" custLinFactNeighborY="2852"/>
      <dgm:spPr/>
      <dgm:t>
        <a:bodyPr/>
        <a:lstStyle/>
        <a:p>
          <a:endParaRPr lang="pt-BR"/>
        </a:p>
      </dgm:t>
    </dgm:pt>
    <dgm:pt modelId="{57022AB9-A70F-40DD-864F-2BA37941F3DF}" type="pres">
      <dgm:prSet presAssocID="{CC43ACB0-E609-4016-B5CA-AF99B6F87D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BB12BC-3ED4-4B9D-9C67-4FF5A2431040}" type="presOf" srcId="{B9862E45-BF78-46DB-A788-3F567A7F43E8}" destId="{65B37FF2-0317-43A2-A486-C6C4FB48730B}" srcOrd="1" destOrd="0" presId="urn:microsoft.com/office/officeart/2005/8/layout/venn1"/>
    <dgm:cxn modelId="{1D746855-C3CF-42C4-A301-27DFD2E26792}" type="presOf" srcId="{B9862E45-BF78-46DB-A788-3F567A7F43E8}" destId="{B5DD48A9-C92A-40C1-956C-EDFBA0E86D36}" srcOrd="0" destOrd="0" presId="urn:microsoft.com/office/officeart/2005/8/layout/venn1"/>
    <dgm:cxn modelId="{C429BD7C-BBD5-4990-A9FB-65876AEEC5EA}" srcId="{C9D35415-9964-4B72-9F71-70531DFFAF17}" destId="{B9862E45-BF78-46DB-A788-3F567A7F43E8}" srcOrd="0" destOrd="0" parTransId="{E7C837E9-8E20-420E-BA7B-122920D64524}" sibTransId="{E5C876D8-D8F4-4531-933E-13DC49E98433}"/>
    <dgm:cxn modelId="{E562E824-2453-4F2A-9426-1D62044960D5}" type="presOf" srcId="{3E8D8909-4368-42E0-9125-795159C94741}" destId="{B489A709-E32A-42EF-9C35-5B90939F9A5A}" srcOrd="1" destOrd="0" presId="urn:microsoft.com/office/officeart/2005/8/layout/venn1"/>
    <dgm:cxn modelId="{7C47633A-0F9C-4640-A09B-08074D705FFD}" type="presOf" srcId="{3E8D8909-4368-42E0-9125-795159C94741}" destId="{8B19585D-3796-4BF1-9B8A-02F7A8025FBD}" srcOrd="0" destOrd="0" presId="urn:microsoft.com/office/officeart/2005/8/layout/venn1"/>
    <dgm:cxn modelId="{8291E73B-9A87-4F4D-98B2-43E8E4722BEC}" type="presOf" srcId="{CC43ACB0-E609-4016-B5CA-AF99B6F87DC2}" destId="{4C8AA677-509B-4145-9B61-6DAAC02AEF4F}" srcOrd="0" destOrd="0" presId="urn:microsoft.com/office/officeart/2005/8/layout/venn1"/>
    <dgm:cxn modelId="{167ECFE1-7950-4627-8D76-2E58E5C5201D}" srcId="{C9D35415-9964-4B72-9F71-70531DFFAF17}" destId="{3E8D8909-4368-42E0-9125-795159C94741}" srcOrd="1" destOrd="0" parTransId="{4857E2FB-1BAA-4A91-9830-2B1A7EB9CA33}" sibTransId="{106F817C-AF3D-453E-885A-F1C4091EEB09}"/>
    <dgm:cxn modelId="{BF25FF07-B8F7-461C-9649-869FD3BCDB45}" srcId="{C9D35415-9964-4B72-9F71-70531DFFAF17}" destId="{CC43ACB0-E609-4016-B5CA-AF99B6F87DC2}" srcOrd="2" destOrd="0" parTransId="{49CBC116-34E3-432D-919B-0D98A9277E99}" sibTransId="{9F9BE6EA-8663-4550-A94F-734583CAD2E4}"/>
    <dgm:cxn modelId="{642C90AA-B0B4-4D36-9649-80ED1CF1822A}" type="presOf" srcId="{CC43ACB0-E609-4016-B5CA-AF99B6F87DC2}" destId="{57022AB9-A70F-40DD-864F-2BA37941F3DF}" srcOrd="1" destOrd="0" presId="urn:microsoft.com/office/officeart/2005/8/layout/venn1"/>
    <dgm:cxn modelId="{B2E4FCEB-C1C1-4AD5-8FE8-EFFDBEF04197}" type="presOf" srcId="{C9D35415-9964-4B72-9F71-70531DFFAF17}" destId="{74515848-4DBC-4028-A672-04E6844F7887}" srcOrd="0" destOrd="0" presId="urn:microsoft.com/office/officeart/2005/8/layout/venn1"/>
    <dgm:cxn modelId="{E6B0D0E7-6D90-41E8-B469-CD1BC772D0DA}" type="presParOf" srcId="{74515848-4DBC-4028-A672-04E6844F7887}" destId="{B5DD48A9-C92A-40C1-956C-EDFBA0E86D36}" srcOrd="0" destOrd="0" presId="urn:microsoft.com/office/officeart/2005/8/layout/venn1"/>
    <dgm:cxn modelId="{9ACE7D50-E77C-4D20-B0D1-3824EB5D25BA}" type="presParOf" srcId="{74515848-4DBC-4028-A672-04E6844F7887}" destId="{65B37FF2-0317-43A2-A486-C6C4FB48730B}" srcOrd="1" destOrd="0" presId="urn:microsoft.com/office/officeart/2005/8/layout/venn1"/>
    <dgm:cxn modelId="{26F9DA54-C068-4679-AE7A-633A66D19F05}" type="presParOf" srcId="{74515848-4DBC-4028-A672-04E6844F7887}" destId="{8B19585D-3796-4BF1-9B8A-02F7A8025FBD}" srcOrd="2" destOrd="0" presId="urn:microsoft.com/office/officeart/2005/8/layout/venn1"/>
    <dgm:cxn modelId="{F7808F14-E51F-4681-8F0B-3210FC7C6680}" type="presParOf" srcId="{74515848-4DBC-4028-A672-04E6844F7887}" destId="{B489A709-E32A-42EF-9C35-5B90939F9A5A}" srcOrd="3" destOrd="0" presId="urn:microsoft.com/office/officeart/2005/8/layout/venn1"/>
    <dgm:cxn modelId="{82B3DA4E-CFB3-447B-B04B-E5596A1870A7}" type="presParOf" srcId="{74515848-4DBC-4028-A672-04E6844F7887}" destId="{4C8AA677-509B-4145-9B61-6DAAC02AEF4F}" srcOrd="4" destOrd="0" presId="urn:microsoft.com/office/officeart/2005/8/layout/venn1"/>
    <dgm:cxn modelId="{F52BD922-9C38-4224-95DB-0D4FF4607A95}" type="presParOf" srcId="{74515848-4DBC-4028-A672-04E6844F7887}" destId="{57022AB9-A70F-40DD-864F-2BA37941F3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704F3-CD8A-4097-A3E6-CA2EDE37A758}" type="doc">
      <dgm:prSet loTypeId="urn:microsoft.com/office/officeart/2005/8/layout/gear1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E8908398-F568-4798-A062-C26BAD770873}">
      <dgm:prSet phldrT="[Texto]"/>
      <dgm:spPr/>
      <dgm:t>
        <a:bodyPr/>
        <a:lstStyle/>
        <a:p>
          <a:r>
            <a:rPr lang="pt-BR" dirty="0" smtClean="0"/>
            <a:t>BOLSA FAMÍLIA</a:t>
          </a:r>
          <a:endParaRPr lang="pt-BR" dirty="0"/>
        </a:p>
      </dgm:t>
    </dgm:pt>
    <dgm:pt modelId="{C539FF77-0C5C-41DE-92D7-E99E1ECA2820}" type="parTrans" cxnId="{436D574C-6819-49AA-9237-AA3D0EDE684C}">
      <dgm:prSet/>
      <dgm:spPr/>
      <dgm:t>
        <a:bodyPr/>
        <a:lstStyle/>
        <a:p>
          <a:endParaRPr lang="pt-BR"/>
        </a:p>
      </dgm:t>
    </dgm:pt>
    <dgm:pt modelId="{6EF5C9DF-5B7D-485E-B5D3-C896ECE8E8CF}" type="sibTrans" cxnId="{436D574C-6819-49AA-9237-AA3D0EDE684C}">
      <dgm:prSet/>
      <dgm:spPr/>
      <dgm:t>
        <a:bodyPr/>
        <a:lstStyle/>
        <a:p>
          <a:endParaRPr lang="pt-BR"/>
        </a:p>
      </dgm:t>
    </dgm:pt>
    <dgm:pt modelId="{2E926DDA-039D-4EB1-812A-56108348CD3F}">
      <dgm:prSet phldrT="[Texto]"/>
      <dgm:spPr/>
      <dgm:t>
        <a:bodyPr/>
        <a:lstStyle/>
        <a:p>
          <a:r>
            <a:rPr lang="pt-BR" dirty="0" smtClean="0"/>
            <a:t>EDUCAÇÃO</a:t>
          </a:r>
          <a:endParaRPr lang="pt-BR" dirty="0"/>
        </a:p>
      </dgm:t>
    </dgm:pt>
    <dgm:pt modelId="{0AA1179F-08EC-45A2-95FB-BEF1F8A01E0C}" type="parTrans" cxnId="{F324F8D4-B96D-47B6-B9FD-6BFE467C9EF5}">
      <dgm:prSet/>
      <dgm:spPr/>
      <dgm:t>
        <a:bodyPr/>
        <a:lstStyle/>
        <a:p>
          <a:endParaRPr lang="pt-BR"/>
        </a:p>
      </dgm:t>
    </dgm:pt>
    <dgm:pt modelId="{19B26791-15AC-4AD7-BA48-8A9AF714DAF0}" type="sibTrans" cxnId="{F324F8D4-B96D-47B6-B9FD-6BFE467C9EF5}">
      <dgm:prSet/>
      <dgm:spPr/>
      <dgm:t>
        <a:bodyPr/>
        <a:lstStyle/>
        <a:p>
          <a:endParaRPr lang="pt-BR"/>
        </a:p>
      </dgm:t>
    </dgm:pt>
    <dgm:pt modelId="{F4C5E2EF-E0F5-4CFB-8D5B-162A816518FD}">
      <dgm:prSet phldrT="[Texto]"/>
      <dgm:spPr/>
      <dgm:t>
        <a:bodyPr/>
        <a:lstStyle/>
        <a:p>
          <a:endParaRPr lang="pt-BR"/>
        </a:p>
      </dgm:t>
    </dgm:pt>
    <dgm:pt modelId="{C1C7088B-6AE1-4FC3-B486-70DB20A60384}" type="parTrans" cxnId="{2AC8FD5C-482D-4CB4-BF2C-A5BA7BEC631C}">
      <dgm:prSet/>
      <dgm:spPr/>
      <dgm:t>
        <a:bodyPr/>
        <a:lstStyle/>
        <a:p>
          <a:endParaRPr lang="pt-BR"/>
        </a:p>
      </dgm:t>
    </dgm:pt>
    <dgm:pt modelId="{00D34DBF-1061-424B-A444-CCE450E1B6D8}" type="sibTrans" cxnId="{2AC8FD5C-482D-4CB4-BF2C-A5BA7BEC631C}">
      <dgm:prSet/>
      <dgm:spPr/>
      <dgm:t>
        <a:bodyPr/>
        <a:lstStyle/>
        <a:p>
          <a:endParaRPr lang="pt-BR"/>
        </a:p>
      </dgm:t>
    </dgm:pt>
    <dgm:pt modelId="{3C4008C2-DF21-483E-89D8-145647F95323}">
      <dgm:prSet phldrT="[Texto]"/>
      <dgm:spPr/>
      <dgm:t>
        <a:bodyPr/>
        <a:lstStyle/>
        <a:p>
          <a:endParaRPr lang="pt-BR"/>
        </a:p>
      </dgm:t>
    </dgm:pt>
    <dgm:pt modelId="{FBC45E7C-975D-4311-B08B-8BC584843111}" type="parTrans" cxnId="{6D95F137-05B5-4540-9A3D-C180D4094C77}">
      <dgm:prSet/>
      <dgm:spPr/>
      <dgm:t>
        <a:bodyPr/>
        <a:lstStyle/>
        <a:p>
          <a:endParaRPr lang="pt-BR"/>
        </a:p>
      </dgm:t>
    </dgm:pt>
    <dgm:pt modelId="{CD9C7EBD-98B4-4F34-B659-85DC7D8F8A0C}" type="sibTrans" cxnId="{6D95F137-05B5-4540-9A3D-C180D4094C77}">
      <dgm:prSet/>
      <dgm:spPr/>
      <dgm:t>
        <a:bodyPr/>
        <a:lstStyle/>
        <a:p>
          <a:endParaRPr lang="pt-BR"/>
        </a:p>
      </dgm:t>
    </dgm:pt>
    <dgm:pt modelId="{6DB88B9D-3246-4FE3-980B-4E215559BC93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46FCF14E-EA52-4D6B-9A32-F76FBC45F911}" type="parTrans" cxnId="{EE61A591-73D4-4D04-A86C-680123119B88}">
      <dgm:prSet/>
      <dgm:spPr/>
      <dgm:t>
        <a:bodyPr/>
        <a:lstStyle/>
        <a:p>
          <a:endParaRPr lang="pt-BR"/>
        </a:p>
      </dgm:t>
    </dgm:pt>
    <dgm:pt modelId="{B1E98A51-D9E2-4B50-B230-5D139F14DCA9}" type="sibTrans" cxnId="{EE61A591-73D4-4D04-A86C-680123119B88}">
      <dgm:prSet/>
      <dgm:spPr/>
      <dgm:t>
        <a:bodyPr/>
        <a:lstStyle/>
        <a:p>
          <a:endParaRPr lang="pt-BR"/>
        </a:p>
      </dgm:t>
    </dgm:pt>
    <dgm:pt modelId="{21594A66-6514-4D01-8C9A-EFD971426F6E}" type="pres">
      <dgm:prSet presAssocID="{2BC704F3-CD8A-4097-A3E6-CA2EDE37A75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666255-6FCF-4B7E-BE76-EDA0CD6FD0BA}" type="pres">
      <dgm:prSet presAssocID="{E8908398-F568-4798-A062-C26BAD77087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0E8E4-2A06-499B-AB27-1681B94D52BC}" type="pres">
      <dgm:prSet presAssocID="{E8908398-F568-4798-A062-C26BAD770873}" presName="gear1srcNode" presStyleLbl="node1" presStyleIdx="0" presStyleCnt="3"/>
      <dgm:spPr/>
      <dgm:t>
        <a:bodyPr/>
        <a:lstStyle/>
        <a:p>
          <a:endParaRPr lang="pt-BR"/>
        </a:p>
      </dgm:t>
    </dgm:pt>
    <dgm:pt modelId="{15C78C8D-A737-4843-A6CA-3056813BCCEF}" type="pres">
      <dgm:prSet presAssocID="{E8908398-F568-4798-A062-C26BAD770873}" presName="gear1dstNode" presStyleLbl="node1" presStyleIdx="0" presStyleCnt="3"/>
      <dgm:spPr/>
      <dgm:t>
        <a:bodyPr/>
        <a:lstStyle/>
        <a:p>
          <a:endParaRPr lang="pt-BR"/>
        </a:p>
      </dgm:t>
    </dgm:pt>
    <dgm:pt modelId="{A68348E5-6473-4F5A-9A1E-E27BF0759FC0}" type="pres">
      <dgm:prSet presAssocID="{6DB88B9D-3246-4FE3-980B-4E215559BC9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3A31DB-9F75-4FFF-92B9-2135B57BF7AF}" type="pres">
      <dgm:prSet presAssocID="{6DB88B9D-3246-4FE3-980B-4E215559BC93}" presName="gear2srcNode" presStyleLbl="node1" presStyleIdx="1" presStyleCnt="3"/>
      <dgm:spPr/>
      <dgm:t>
        <a:bodyPr/>
        <a:lstStyle/>
        <a:p>
          <a:endParaRPr lang="pt-BR"/>
        </a:p>
      </dgm:t>
    </dgm:pt>
    <dgm:pt modelId="{DBF02B76-8ED3-478D-A95B-C588168BC878}" type="pres">
      <dgm:prSet presAssocID="{6DB88B9D-3246-4FE3-980B-4E215559BC93}" presName="gear2dstNode" presStyleLbl="node1" presStyleIdx="1" presStyleCnt="3"/>
      <dgm:spPr/>
      <dgm:t>
        <a:bodyPr/>
        <a:lstStyle/>
        <a:p>
          <a:endParaRPr lang="pt-BR"/>
        </a:p>
      </dgm:t>
    </dgm:pt>
    <dgm:pt modelId="{50D0D018-3515-4794-BBB6-63506C8B6E65}" type="pres">
      <dgm:prSet presAssocID="{2E926DDA-039D-4EB1-812A-56108348CD3F}" presName="gear3" presStyleLbl="node1" presStyleIdx="2" presStyleCnt="3"/>
      <dgm:spPr/>
      <dgm:t>
        <a:bodyPr/>
        <a:lstStyle/>
        <a:p>
          <a:endParaRPr lang="pt-BR"/>
        </a:p>
      </dgm:t>
    </dgm:pt>
    <dgm:pt modelId="{4EDE0CAB-8AB3-4B73-BEB8-C9EA6012E170}" type="pres">
      <dgm:prSet presAssocID="{2E926DDA-039D-4EB1-812A-56108348CD3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DD7D5B-B211-428A-B800-A31CCB1DDB0E}" type="pres">
      <dgm:prSet presAssocID="{2E926DDA-039D-4EB1-812A-56108348CD3F}" presName="gear3srcNode" presStyleLbl="node1" presStyleIdx="2" presStyleCnt="3"/>
      <dgm:spPr/>
      <dgm:t>
        <a:bodyPr/>
        <a:lstStyle/>
        <a:p>
          <a:endParaRPr lang="pt-BR"/>
        </a:p>
      </dgm:t>
    </dgm:pt>
    <dgm:pt modelId="{B40DFAB8-CFC9-4ACA-B6F2-322BA45DBC3D}" type="pres">
      <dgm:prSet presAssocID="{2E926DDA-039D-4EB1-812A-56108348CD3F}" presName="gear3dstNode" presStyleLbl="node1" presStyleIdx="2" presStyleCnt="3"/>
      <dgm:spPr/>
      <dgm:t>
        <a:bodyPr/>
        <a:lstStyle/>
        <a:p>
          <a:endParaRPr lang="pt-BR"/>
        </a:p>
      </dgm:t>
    </dgm:pt>
    <dgm:pt modelId="{E8F4CF73-4AA5-4E3D-BB5C-3ADACA8BAEB2}" type="pres">
      <dgm:prSet presAssocID="{6EF5C9DF-5B7D-485E-B5D3-C896ECE8E8C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83FDA17-7F68-41DE-8C82-9D5FE8776B42}" type="pres">
      <dgm:prSet presAssocID="{B1E98A51-D9E2-4B50-B230-5D139F14DCA9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A01491C9-24B6-442B-A6D6-EBAB2600DE99}" type="pres">
      <dgm:prSet presAssocID="{19B26791-15AC-4AD7-BA48-8A9AF714DAF0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BBD9F71-17F0-467F-952B-D55428348674}" type="presOf" srcId="{E8908398-F568-4798-A062-C26BAD770873}" destId="{15C78C8D-A737-4843-A6CA-3056813BCCEF}" srcOrd="2" destOrd="0" presId="urn:microsoft.com/office/officeart/2005/8/layout/gear1"/>
    <dgm:cxn modelId="{F5CC5D07-1944-40A0-8014-1FAE5FC5102A}" type="presOf" srcId="{19B26791-15AC-4AD7-BA48-8A9AF714DAF0}" destId="{A01491C9-24B6-442B-A6D6-EBAB2600DE99}" srcOrd="0" destOrd="0" presId="urn:microsoft.com/office/officeart/2005/8/layout/gear1"/>
    <dgm:cxn modelId="{91D56E62-6D18-4588-A93D-DD272B630EF2}" type="presOf" srcId="{2BC704F3-CD8A-4097-A3E6-CA2EDE37A758}" destId="{21594A66-6514-4D01-8C9A-EFD971426F6E}" srcOrd="0" destOrd="0" presId="urn:microsoft.com/office/officeart/2005/8/layout/gear1"/>
    <dgm:cxn modelId="{EE61A591-73D4-4D04-A86C-680123119B88}" srcId="{2BC704F3-CD8A-4097-A3E6-CA2EDE37A758}" destId="{6DB88B9D-3246-4FE3-980B-4E215559BC93}" srcOrd="1" destOrd="0" parTransId="{46FCF14E-EA52-4D6B-9A32-F76FBC45F911}" sibTransId="{B1E98A51-D9E2-4B50-B230-5D139F14DCA9}"/>
    <dgm:cxn modelId="{F38A8839-85EC-431A-84C2-5AF785E21082}" type="presOf" srcId="{6DB88B9D-3246-4FE3-980B-4E215559BC93}" destId="{1F3A31DB-9F75-4FFF-92B9-2135B57BF7AF}" srcOrd="1" destOrd="0" presId="urn:microsoft.com/office/officeart/2005/8/layout/gear1"/>
    <dgm:cxn modelId="{F324F8D4-B96D-47B6-B9FD-6BFE467C9EF5}" srcId="{2BC704F3-CD8A-4097-A3E6-CA2EDE37A758}" destId="{2E926DDA-039D-4EB1-812A-56108348CD3F}" srcOrd="2" destOrd="0" parTransId="{0AA1179F-08EC-45A2-95FB-BEF1F8A01E0C}" sibTransId="{19B26791-15AC-4AD7-BA48-8A9AF714DAF0}"/>
    <dgm:cxn modelId="{03032E01-EE15-45C3-B799-9277C012A687}" type="presOf" srcId="{6DB88B9D-3246-4FE3-980B-4E215559BC93}" destId="{A68348E5-6473-4F5A-9A1E-E27BF0759FC0}" srcOrd="0" destOrd="0" presId="urn:microsoft.com/office/officeart/2005/8/layout/gear1"/>
    <dgm:cxn modelId="{6D95F137-05B5-4540-9A3D-C180D4094C77}" srcId="{2BC704F3-CD8A-4097-A3E6-CA2EDE37A758}" destId="{3C4008C2-DF21-483E-89D8-145647F95323}" srcOrd="4" destOrd="0" parTransId="{FBC45E7C-975D-4311-B08B-8BC584843111}" sibTransId="{CD9C7EBD-98B4-4F34-B659-85DC7D8F8A0C}"/>
    <dgm:cxn modelId="{6392C132-15F4-46B4-9787-A0EFAE283435}" type="presOf" srcId="{B1E98A51-D9E2-4B50-B230-5D139F14DCA9}" destId="{883FDA17-7F68-41DE-8C82-9D5FE8776B42}" srcOrd="0" destOrd="0" presId="urn:microsoft.com/office/officeart/2005/8/layout/gear1"/>
    <dgm:cxn modelId="{1E6F6561-D6F2-484C-8908-556861FE9EF4}" type="presOf" srcId="{2E926DDA-039D-4EB1-812A-56108348CD3F}" destId="{B40DFAB8-CFC9-4ACA-B6F2-322BA45DBC3D}" srcOrd="3" destOrd="0" presId="urn:microsoft.com/office/officeart/2005/8/layout/gear1"/>
    <dgm:cxn modelId="{8E7EFC6E-CA30-49D0-98B6-3F23152767B2}" type="presOf" srcId="{2E926DDA-039D-4EB1-812A-56108348CD3F}" destId="{4EDE0CAB-8AB3-4B73-BEB8-C9EA6012E170}" srcOrd="1" destOrd="0" presId="urn:microsoft.com/office/officeart/2005/8/layout/gear1"/>
    <dgm:cxn modelId="{436D574C-6819-49AA-9237-AA3D0EDE684C}" srcId="{2BC704F3-CD8A-4097-A3E6-CA2EDE37A758}" destId="{E8908398-F568-4798-A062-C26BAD770873}" srcOrd="0" destOrd="0" parTransId="{C539FF77-0C5C-41DE-92D7-E99E1ECA2820}" sibTransId="{6EF5C9DF-5B7D-485E-B5D3-C896ECE8E8CF}"/>
    <dgm:cxn modelId="{4737A153-6696-43DC-B3DB-75915FC2D990}" type="presOf" srcId="{E8908398-F568-4798-A062-C26BAD770873}" destId="{28F0E8E4-2A06-499B-AB27-1681B94D52BC}" srcOrd="1" destOrd="0" presId="urn:microsoft.com/office/officeart/2005/8/layout/gear1"/>
    <dgm:cxn modelId="{2AC8FD5C-482D-4CB4-BF2C-A5BA7BEC631C}" srcId="{2BC704F3-CD8A-4097-A3E6-CA2EDE37A758}" destId="{F4C5E2EF-E0F5-4CFB-8D5B-162A816518FD}" srcOrd="3" destOrd="0" parTransId="{C1C7088B-6AE1-4FC3-B486-70DB20A60384}" sibTransId="{00D34DBF-1061-424B-A444-CCE450E1B6D8}"/>
    <dgm:cxn modelId="{5257C750-EC50-4B33-9619-7A24F7F48B8B}" type="presOf" srcId="{6DB88B9D-3246-4FE3-980B-4E215559BC93}" destId="{DBF02B76-8ED3-478D-A95B-C588168BC878}" srcOrd="2" destOrd="0" presId="urn:microsoft.com/office/officeart/2005/8/layout/gear1"/>
    <dgm:cxn modelId="{986A6843-61EB-4C5E-93A4-D0B5576BF14D}" type="presOf" srcId="{E8908398-F568-4798-A062-C26BAD770873}" destId="{3C666255-6FCF-4B7E-BE76-EDA0CD6FD0BA}" srcOrd="0" destOrd="0" presId="urn:microsoft.com/office/officeart/2005/8/layout/gear1"/>
    <dgm:cxn modelId="{34E90FF5-CD39-4892-A997-9513F4B0A338}" type="presOf" srcId="{6EF5C9DF-5B7D-485E-B5D3-C896ECE8E8CF}" destId="{E8F4CF73-4AA5-4E3D-BB5C-3ADACA8BAEB2}" srcOrd="0" destOrd="0" presId="urn:microsoft.com/office/officeart/2005/8/layout/gear1"/>
    <dgm:cxn modelId="{852DE793-E3A1-410B-BDC7-E37C3ED50385}" type="presOf" srcId="{2E926DDA-039D-4EB1-812A-56108348CD3F}" destId="{C6DD7D5B-B211-428A-B800-A31CCB1DDB0E}" srcOrd="2" destOrd="0" presId="urn:microsoft.com/office/officeart/2005/8/layout/gear1"/>
    <dgm:cxn modelId="{B67EBC59-B981-4482-A994-3C05A75D1D57}" type="presOf" srcId="{2E926DDA-039D-4EB1-812A-56108348CD3F}" destId="{50D0D018-3515-4794-BBB6-63506C8B6E65}" srcOrd="0" destOrd="0" presId="urn:microsoft.com/office/officeart/2005/8/layout/gear1"/>
    <dgm:cxn modelId="{CDB323C8-2DC1-4318-A74C-FC7246D17F93}" type="presParOf" srcId="{21594A66-6514-4D01-8C9A-EFD971426F6E}" destId="{3C666255-6FCF-4B7E-BE76-EDA0CD6FD0BA}" srcOrd="0" destOrd="0" presId="urn:microsoft.com/office/officeart/2005/8/layout/gear1"/>
    <dgm:cxn modelId="{085E3E26-5B23-4039-A3A6-792F703BB25E}" type="presParOf" srcId="{21594A66-6514-4D01-8C9A-EFD971426F6E}" destId="{28F0E8E4-2A06-499B-AB27-1681B94D52BC}" srcOrd="1" destOrd="0" presId="urn:microsoft.com/office/officeart/2005/8/layout/gear1"/>
    <dgm:cxn modelId="{3F296DF8-F164-4607-A221-07670378A75A}" type="presParOf" srcId="{21594A66-6514-4D01-8C9A-EFD971426F6E}" destId="{15C78C8D-A737-4843-A6CA-3056813BCCEF}" srcOrd="2" destOrd="0" presId="urn:microsoft.com/office/officeart/2005/8/layout/gear1"/>
    <dgm:cxn modelId="{100E2214-0ACA-460A-B0E2-1963D30BC2EC}" type="presParOf" srcId="{21594A66-6514-4D01-8C9A-EFD971426F6E}" destId="{A68348E5-6473-4F5A-9A1E-E27BF0759FC0}" srcOrd="3" destOrd="0" presId="urn:microsoft.com/office/officeart/2005/8/layout/gear1"/>
    <dgm:cxn modelId="{6631CBAE-E73E-48D4-BDB1-2AFBD8CBCB97}" type="presParOf" srcId="{21594A66-6514-4D01-8C9A-EFD971426F6E}" destId="{1F3A31DB-9F75-4FFF-92B9-2135B57BF7AF}" srcOrd="4" destOrd="0" presId="urn:microsoft.com/office/officeart/2005/8/layout/gear1"/>
    <dgm:cxn modelId="{43819524-FD7C-495F-A70B-4450CDDC9D32}" type="presParOf" srcId="{21594A66-6514-4D01-8C9A-EFD971426F6E}" destId="{DBF02B76-8ED3-478D-A95B-C588168BC878}" srcOrd="5" destOrd="0" presId="urn:microsoft.com/office/officeart/2005/8/layout/gear1"/>
    <dgm:cxn modelId="{D794D5A4-37BE-4037-8592-25E4DC5D88D7}" type="presParOf" srcId="{21594A66-6514-4D01-8C9A-EFD971426F6E}" destId="{50D0D018-3515-4794-BBB6-63506C8B6E65}" srcOrd="6" destOrd="0" presId="urn:microsoft.com/office/officeart/2005/8/layout/gear1"/>
    <dgm:cxn modelId="{4C079CAC-8752-4276-B40B-D55FBA8A0F29}" type="presParOf" srcId="{21594A66-6514-4D01-8C9A-EFD971426F6E}" destId="{4EDE0CAB-8AB3-4B73-BEB8-C9EA6012E170}" srcOrd="7" destOrd="0" presId="urn:microsoft.com/office/officeart/2005/8/layout/gear1"/>
    <dgm:cxn modelId="{22DFD5B6-4C17-4DD0-88EC-920C515B5EB6}" type="presParOf" srcId="{21594A66-6514-4D01-8C9A-EFD971426F6E}" destId="{C6DD7D5B-B211-428A-B800-A31CCB1DDB0E}" srcOrd="8" destOrd="0" presId="urn:microsoft.com/office/officeart/2005/8/layout/gear1"/>
    <dgm:cxn modelId="{46D65525-B3F1-4732-9ABE-09E719D4E019}" type="presParOf" srcId="{21594A66-6514-4D01-8C9A-EFD971426F6E}" destId="{B40DFAB8-CFC9-4ACA-B6F2-322BA45DBC3D}" srcOrd="9" destOrd="0" presId="urn:microsoft.com/office/officeart/2005/8/layout/gear1"/>
    <dgm:cxn modelId="{32DAB4AC-97DD-4487-804B-A379AAFE8E37}" type="presParOf" srcId="{21594A66-6514-4D01-8C9A-EFD971426F6E}" destId="{E8F4CF73-4AA5-4E3D-BB5C-3ADACA8BAEB2}" srcOrd="10" destOrd="0" presId="urn:microsoft.com/office/officeart/2005/8/layout/gear1"/>
    <dgm:cxn modelId="{B776BA3A-B879-42C5-BCC6-E4708F864928}" type="presParOf" srcId="{21594A66-6514-4D01-8C9A-EFD971426F6E}" destId="{883FDA17-7F68-41DE-8C82-9D5FE8776B42}" srcOrd="11" destOrd="0" presId="urn:microsoft.com/office/officeart/2005/8/layout/gear1"/>
    <dgm:cxn modelId="{B13C2050-9A13-4904-9D26-C3EC944BFEF4}" type="presParOf" srcId="{21594A66-6514-4D01-8C9A-EFD971426F6E}" destId="{A01491C9-24B6-442B-A6D6-EBAB2600DE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704F3-CD8A-4097-A3E6-CA2EDE37A75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908398-F568-4798-A062-C26BAD770873}">
      <dgm:prSet phldrT="[Texto]" custT="1"/>
      <dgm:spPr/>
      <dgm:t>
        <a:bodyPr/>
        <a:lstStyle/>
        <a:p>
          <a:r>
            <a:rPr lang="pt-BR" sz="1600" dirty="0" smtClean="0"/>
            <a:t>ASSISTÊNCIA SOCIAL</a:t>
          </a:r>
          <a:endParaRPr lang="pt-BR" sz="1600" dirty="0"/>
        </a:p>
      </dgm:t>
    </dgm:pt>
    <dgm:pt modelId="{C539FF77-0C5C-41DE-92D7-E99E1ECA2820}" type="parTrans" cxnId="{436D574C-6819-49AA-9237-AA3D0EDE684C}">
      <dgm:prSet/>
      <dgm:spPr/>
      <dgm:t>
        <a:bodyPr/>
        <a:lstStyle/>
        <a:p>
          <a:endParaRPr lang="pt-BR"/>
        </a:p>
      </dgm:t>
    </dgm:pt>
    <dgm:pt modelId="{6EF5C9DF-5B7D-485E-B5D3-C896ECE8E8CF}" type="sibTrans" cxnId="{436D574C-6819-49AA-9237-AA3D0EDE684C}">
      <dgm:prSet/>
      <dgm:spPr/>
      <dgm:t>
        <a:bodyPr/>
        <a:lstStyle/>
        <a:p>
          <a:endParaRPr lang="pt-BR"/>
        </a:p>
      </dgm:t>
    </dgm:pt>
    <dgm:pt modelId="{6DB88B9D-3246-4FE3-980B-4E215559BC93}">
      <dgm:prSet phldrT="[Texto]" custT="1"/>
      <dgm:spPr/>
      <dgm:t>
        <a:bodyPr/>
        <a:lstStyle/>
        <a:p>
          <a:r>
            <a:rPr lang="pt-BR" sz="1400" dirty="0" smtClean="0"/>
            <a:t>PROGRAMAS COMPLEMENTARES</a:t>
          </a:r>
          <a:endParaRPr lang="pt-BR" sz="1400" dirty="0"/>
        </a:p>
      </dgm:t>
    </dgm:pt>
    <dgm:pt modelId="{46FCF14E-EA52-4D6B-9A32-F76FBC45F911}" type="parTrans" cxnId="{EE61A591-73D4-4D04-A86C-680123119B88}">
      <dgm:prSet/>
      <dgm:spPr/>
      <dgm:t>
        <a:bodyPr/>
        <a:lstStyle/>
        <a:p>
          <a:endParaRPr lang="pt-BR"/>
        </a:p>
      </dgm:t>
    </dgm:pt>
    <dgm:pt modelId="{B1E98A51-D9E2-4B50-B230-5D139F14DCA9}" type="sibTrans" cxnId="{EE61A591-73D4-4D04-A86C-680123119B88}">
      <dgm:prSet/>
      <dgm:spPr/>
      <dgm:t>
        <a:bodyPr/>
        <a:lstStyle/>
        <a:p>
          <a:endParaRPr lang="pt-BR"/>
        </a:p>
      </dgm:t>
    </dgm:pt>
    <dgm:pt modelId="{21594A66-6514-4D01-8C9A-EFD971426F6E}" type="pres">
      <dgm:prSet presAssocID="{2BC704F3-CD8A-4097-A3E6-CA2EDE37A75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666255-6FCF-4B7E-BE76-EDA0CD6FD0BA}" type="pres">
      <dgm:prSet presAssocID="{E8908398-F568-4798-A062-C26BAD770873}" presName="gear1" presStyleLbl="node1" presStyleIdx="0" presStyleCnt="2" custScaleX="85897" custScaleY="65117" custLinFactNeighborX="28095" custLinFactNeighborY="-683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0E8E4-2A06-499B-AB27-1681B94D52BC}" type="pres">
      <dgm:prSet presAssocID="{E8908398-F568-4798-A062-C26BAD770873}" presName="gear1srcNode" presStyleLbl="node1" presStyleIdx="0" presStyleCnt="2"/>
      <dgm:spPr/>
      <dgm:t>
        <a:bodyPr/>
        <a:lstStyle/>
        <a:p>
          <a:endParaRPr lang="pt-BR"/>
        </a:p>
      </dgm:t>
    </dgm:pt>
    <dgm:pt modelId="{15C78C8D-A737-4843-A6CA-3056813BCCEF}" type="pres">
      <dgm:prSet presAssocID="{E8908398-F568-4798-A062-C26BAD770873}" presName="gear1dstNode" presStyleLbl="node1" presStyleIdx="0" presStyleCnt="2"/>
      <dgm:spPr/>
      <dgm:t>
        <a:bodyPr/>
        <a:lstStyle/>
        <a:p>
          <a:endParaRPr lang="pt-BR"/>
        </a:p>
      </dgm:t>
    </dgm:pt>
    <dgm:pt modelId="{A68348E5-6473-4F5A-9A1E-E27BF0759FC0}" type="pres">
      <dgm:prSet presAssocID="{6DB88B9D-3246-4FE3-980B-4E215559BC93}" presName="gear2" presStyleLbl="node1" presStyleIdx="1" presStyleCnt="2" custScaleX="125618" custScaleY="87175" custLinFactY="19263" custLinFactNeighborX="-6932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3A31DB-9F75-4FFF-92B9-2135B57BF7AF}" type="pres">
      <dgm:prSet presAssocID="{6DB88B9D-3246-4FE3-980B-4E215559BC93}" presName="gear2srcNode" presStyleLbl="node1" presStyleIdx="1" presStyleCnt="2"/>
      <dgm:spPr/>
      <dgm:t>
        <a:bodyPr/>
        <a:lstStyle/>
        <a:p>
          <a:endParaRPr lang="pt-BR"/>
        </a:p>
      </dgm:t>
    </dgm:pt>
    <dgm:pt modelId="{DBF02B76-8ED3-478D-A95B-C588168BC878}" type="pres">
      <dgm:prSet presAssocID="{6DB88B9D-3246-4FE3-980B-4E215559BC93}" presName="gear2dstNode" presStyleLbl="node1" presStyleIdx="1" presStyleCnt="2"/>
      <dgm:spPr/>
      <dgm:t>
        <a:bodyPr/>
        <a:lstStyle/>
        <a:p>
          <a:endParaRPr lang="pt-BR"/>
        </a:p>
      </dgm:t>
    </dgm:pt>
    <dgm:pt modelId="{E8F4CF73-4AA5-4E3D-BB5C-3ADACA8BAEB2}" type="pres">
      <dgm:prSet presAssocID="{6EF5C9DF-5B7D-485E-B5D3-C896ECE8E8CF}" presName="connector1" presStyleLbl="sibTrans2D1" presStyleIdx="0" presStyleCnt="2" custAng="20585960" custLinFactNeighborX="2693" custLinFactNeighborY="-41445"/>
      <dgm:spPr/>
      <dgm:t>
        <a:bodyPr/>
        <a:lstStyle/>
        <a:p>
          <a:endParaRPr lang="pt-BR"/>
        </a:p>
      </dgm:t>
    </dgm:pt>
    <dgm:pt modelId="{883FDA17-7F68-41DE-8C82-9D5FE8776B42}" type="pres">
      <dgm:prSet presAssocID="{B1E98A51-D9E2-4B50-B230-5D139F14DCA9}" presName="connector2" presStyleLbl="sibTrans2D1" presStyleIdx="1" presStyleCnt="2" custAng="19243786" custLinFactNeighborX="-61791" custLinFactNeighborY="67392"/>
      <dgm:spPr/>
      <dgm:t>
        <a:bodyPr/>
        <a:lstStyle/>
        <a:p>
          <a:endParaRPr lang="pt-BR"/>
        </a:p>
      </dgm:t>
    </dgm:pt>
  </dgm:ptLst>
  <dgm:cxnLst>
    <dgm:cxn modelId="{DD59AB9D-4538-40B8-B341-BE0DD90C8B52}" type="presOf" srcId="{E8908398-F568-4798-A062-C26BAD770873}" destId="{3C666255-6FCF-4B7E-BE76-EDA0CD6FD0BA}" srcOrd="0" destOrd="0" presId="urn:microsoft.com/office/officeart/2005/8/layout/gear1"/>
    <dgm:cxn modelId="{96CFEFB9-D762-4DE3-9CA1-9F0E77779C8D}" type="presOf" srcId="{2BC704F3-CD8A-4097-A3E6-CA2EDE37A758}" destId="{21594A66-6514-4D01-8C9A-EFD971426F6E}" srcOrd="0" destOrd="0" presId="urn:microsoft.com/office/officeart/2005/8/layout/gear1"/>
    <dgm:cxn modelId="{EE61A591-73D4-4D04-A86C-680123119B88}" srcId="{2BC704F3-CD8A-4097-A3E6-CA2EDE37A758}" destId="{6DB88B9D-3246-4FE3-980B-4E215559BC93}" srcOrd="1" destOrd="0" parTransId="{46FCF14E-EA52-4D6B-9A32-F76FBC45F911}" sibTransId="{B1E98A51-D9E2-4B50-B230-5D139F14DCA9}"/>
    <dgm:cxn modelId="{57326CC7-DA72-4D80-8F6E-E1A56CCDC7B4}" type="presOf" srcId="{6DB88B9D-3246-4FE3-980B-4E215559BC93}" destId="{1F3A31DB-9F75-4FFF-92B9-2135B57BF7AF}" srcOrd="1" destOrd="0" presId="urn:microsoft.com/office/officeart/2005/8/layout/gear1"/>
    <dgm:cxn modelId="{CF2B3C78-6BDB-4B30-A358-F19EA1368536}" type="presOf" srcId="{E8908398-F568-4798-A062-C26BAD770873}" destId="{28F0E8E4-2A06-499B-AB27-1681B94D52BC}" srcOrd="1" destOrd="0" presId="urn:microsoft.com/office/officeart/2005/8/layout/gear1"/>
    <dgm:cxn modelId="{436D574C-6819-49AA-9237-AA3D0EDE684C}" srcId="{2BC704F3-CD8A-4097-A3E6-CA2EDE37A758}" destId="{E8908398-F568-4798-A062-C26BAD770873}" srcOrd="0" destOrd="0" parTransId="{C539FF77-0C5C-41DE-92D7-E99E1ECA2820}" sibTransId="{6EF5C9DF-5B7D-485E-B5D3-C896ECE8E8CF}"/>
    <dgm:cxn modelId="{EF54AC40-0B37-4D8B-8092-77627565A191}" type="presOf" srcId="{6DB88B9D-3246-4FE3-980B-4E215559BC93}" destId="{A68348E5-6473-4F5A-9A1E-E27BF0759FC0}" srcOrd="0" destOrd="0" presId="urn:microsoft.com/office/officeart/2005/8/layout/gear1"/>
    <dgm:cxn modelId="{3DE8330F-8A09-4B8B-A974-A44373A666B5}" type="presOf" srcId="{6EF5C9DF-5B7D-485E-B5D3-C896ECE8E8CF}" destId="{E8F4CF73-4AA5-4E3D-BB5C-3ADACA8BAEB2}" srcOrd="0" destOrd="0" presId="urn:microsoft.com/office/officeart/2005/8/layout/gear1"/>
    <dgm:cxn modelId="{855ECB59-340C-459F-9F9A-DE8710C69EC7}" type="presOf" srcId="{E8908398-F568-4798-A062-C26BAD770873}" destId="{15C78C8D-A737-4843-A6CA-3056813BCCEF}" srcOrd="2" destOrd="0" presId="urn:microsoft.com/office/officeart/2005/8/layout/gear1"/>
    <dgm:cxn modelId="{BC2ABA3D-AFD7-4750-902D-97B675792EA5}" type="presOf" srcId="{6DB88B9D-3246-4FE3-980B-4E215559BC93}" destId="{DBF02B76-8ED3-478D-A95B-C588168BC878}" srcOrd="2" destOrd="0" presId="urn:microsoft.com/office/officeart/2005/8/layout/gear1"/>
    <dgm:cxn modelId="{A5931453-CA10-427A-ADDB-B37ADA7D3CB2}" type="presOf" srcId="{B1E98A51-D9E2-4B50-B230-5D139F14DCA9}" destId="{883FDA17-7F68-41DE-8C82-9D5FE8776B42}" srcOrd="0" destOrd="0" presId="urn:microsoft.com/office/officeart/2005/8/layout/gear1"/>
    <dgm:cxn modelId="{42D9BD35-F2E9-4829-8DC1-291E4B1F9B71}" type="presParOf" srcId="{21594A66-6514-4D01-8C9A-EFD971426F6E}" destId="{3C666255-6FCF-4B7E-BE76-EDA0CD6FD0BA}" srcOrd="0" destOrd="0" presId="urn:microsoft.com/office/officeart/2005/8/layout/gear1"/>
    <dgm:cxn modelId="{1C02CA82-518F-4BE3-8036-170550E7ACB5}" type="presParOf" srcId="{21594A66-6514-4D01-8C9A-EFD971426F6E}" destId="{28F0E8E4-2A06-499B-AB27-1681B94D52BC}" srcOrd="1" destOrd="0" presId="urn:microsoft.com/office/officeart/2005/8/layout/gear1"/>
    <dgm:cxn modelId="{85D5DCDF-0720-4A89-B721-71BAF7966A0F}" type="presParOf" srcId="{21594A66-6514-4D01-8C9A-EFD971426F6E}" destId="{15C78C8D-A737-4843-A6CA-3056813BCCEF}" srcOrd="2" destOrd="0" presId="urn:microsoft.com/office/officeart/2005/8/layout/gear1"/>
    <dgm:cxn modelId="{5977932F-99CB-46E0-B955-B04D5410B4C9}" type="presParOf" srcId="{21594A66-6514-4D01-8C9A-EFD971426F6E}" destId="{A68348E5-6473-4F5A-9A1E-E27BF0759FC0}" srcOrd="3" destOrd="0" presId="urn:microsoft.com/office/officeart/2005/8/layout/gear1"/>
    <dgm:cxn modelId="{BCB8A406-F0BC-4644-AB8E-C6755870239D}" type="presParOf" srcId="{21594A66-6514-4D01-8C9A-EFD971426F6E}" destId="{1F3A31DB-9F75-4FFF-92B9-2135B57BF7AF}" srcOrd="4" destOrd="0" presId="urn:microsoft.com/office/officeart/2005/8/layout/gear1"/>
    <dgm:cxn modelId="{F92EA280-7504-4FFA-ABC4-7C5B87FBA263}" type="presParOf" srcId="{21594A66-6514-4D01-8C9A-EFD971426F6E}" destId="{DBF02B76-8ED3-478D-A95B-C588168BC878}" srcOrd="5" destOrd="0" presId="urn:microsoft.com/office/officeart/2005/8/layout/gear1"/>
    <dgm:cxn modelId="{41FAFA10-E3B5-4AB4-95F5-F1BE69A21303}" type="presParOf" srcId="{21594A66-6514-4D01-8C9A-EFD971426F6E}" destId="{E8F4CF73-4AA5-4E3D-BB5C-3ADACA8BAEB2}" srcOrd="6" destOrd="0" presId="urn:microsoft.com/office/officeart/2005/8/layout/gear1"/>
    <dgm:cxn modelId="{72B0D252-E77B-40A6-8658-A497FF3CEF50}" type="presParOf" srcId="{21594A66-6514-4D01-8C9A-EFD971426F6E}" destId="{883FDA17-7F68-41DE-8C82-9D5FE8776B42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4566C6-4E8F-422C-B896-54464219A0B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DA2365C0-0A39-4E0B-8DDB-78CCF4887469}">
      <dgm:prSet/>
      <dgm:spPr/>
      <dgm:t>
        <a:bodyPr/>
        <a:lstStyle/>
        <a:p>
          <a:pPr rtl="0"/>
          <a:r>
            <a:rPr lang="pt-BR" smtClean="0"/>
            <a:t>CONTRIBUIR COM A RUPTURA DO CICLO INTERGERACIONAL DA POBREZA, POR MEIO DAS CONDICIONALIDADES</a:t>
          </a:r>
          <a:endParaRPr lang="pt-BR"/>
        </a:p>
      </dgm:t>
    </dgm:pt>
    <dgm:pt modelId="{AF8695E2-71BE-47E8-BFE2-0472FBAA0DA5}" type="parTrans" cxnId="{B80D0817-FC94-455C-B699-F8CCD06C3997}">
      <dgm:prSet/>
      <dgm:spPr/>
      <dgm:t>
        <a:bodyPr/>
        <a:lstStyle/>
        <a:p>
          <a:endParaRPr lang="pt-BR"/>
        </a:p>
      </dgm:t>
    </dgm:pt>
    <dgm:pt modelId="{9C215DA2-A380-489F-9D4B-57BAF1D9CC37}" type="sibTrans" cxnId="{B80D0817-FC94-455C-B699-F8CCD06C3997}">
      <dgm:prSet/>
      <dgm:spPr/>
      <dgm:t>
        <a:bodyPr/>
        <a:lstStyle/>
        <a:p>
          <a:endParaRPr lang="pt-BR"/>
        </a:p>
      </dgm:t>
    </dgm:pt>
    <dgm:pt modelId="{46D0948D-ACA4-453B-8398-7885AE1AC0A4}" type="pres">
      <dgm:prSet presAssocID="{7C4566C6-4E8F-422C-B896-54464219A0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27EB49-D940-49E7-AC81-066EC1EFDB62}" type="pres">
      <dgm:prSet presAssocID="{7C4566C6-4E8F-422C-B896-54464219A0BC}" presName="arrow" presStyleLbl="bgShp" presStyleIdx="0" presStyleCnt="1"/>
      <dgm:spPr/>
    </dgm:pt>
    <dgm:pt modelId="{0F115014-24F1-4607-A502-486702B0885F}" type="pres">
      <dgm:prSet presAssocID="{7C4566C6-4E8F-422C-B896-54464219A0BC}" presName="linearProcess" presStyleCnt="0"/>
      <dgm:spPr/>
    </dgm:pt>
    <dgm:pt modelId="{0A8B8725-379D-4FEA-A472-E78B4F44D757}" type="pres">
      <dgm:prSet presAssocID="{DA2365C0-0A39-4E0B-8DDB-78CCF488746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6AE7A5-A1C6-48D0-84CF-AF4FD1839DB9}" type="presOf" srcId="{DA2365C0-0A39-4E0B-8DDB-78CCF4887469}" destId="{0A8B8725-379D-4FEA-A472-E78B4F44D757}" srcOrd="0" destOrd="0" presId="urn:microsoft.com/office/officeart/2005/8/layout/hProcess9"/>
    <dgm:cxn modelId="{7EA1D16A-1FDE-413F-ABD9-1995E3C7D650}" type="presOf" srcId="{7C4566C6-4E8F-422C-B896-54464219A0BC}" destId="{46D0948D-ACA4-453B-8398-7885AE1AC0A4}" srcOrd="0" destOrd="0" presId="urn:microsoft.com/office/officeart/2005/8/layout/hProcess9"/>
    <dgm:cxn modelId="{B80D0817-FC94-455C-B699-F8CCD06C3997}" srcId="{7C4566C6-4E8F-422C-B896-54464219A0BC}" destId="{DA2365C0-0A39-4E0B-8DDB-78CCF4887469}" srcOrd="0" destOrd="0" parTransId="{AF8695E2-71BE-47E8-BFE2-0472FBAA0DA5}" sibTransId="{9C215DA2-A380-489F-9D4B-57BAF1D9CC37}"/>
    <dgm:cxn modelId="{6504CE7C-1AB6-4F9F-8E7E-998105E6A7DC}" type="presParOf" srcId="{46D0948D-ACA4-453B-8398-7885AE1AC0A4}" destId="{1D27EB49-D940-49E7-AC81-066EC1EFDB62}" srcOrd="0" destOrd="0" presId="urn:microsoft.com/office/officeart/2005/8/layout/hProcess9"/>
    <dgm:cxn modelId="{19A0B8AC-5D3F-4C5D-B4AF-62DF51400FB0}" type="presParOf" srcId="{46D0948D-ACA4-453B-8398-7885AE1AC0A4}" destId="{0F115014-24F1-4607-A502-486702B0885F}" srcOrd="1" destOrd="0" presId="urn:microsoft.com/office/officeart/2005/8/layout/hProcess9"/>
    <dgm:cxn modelId="{B78B54CC-A277-4774-A9CC-BDEF55D7A4FD}" type="presParOf" srcId="{0F115014-24F1-4607-A502-486702B0885F}" destId="{0A8B8725-379D-4FEA-A472-E78B4F44D75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4566C6-4E8F-422C-B896-54464219A0B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A2365C0-0A39-4E0B-8DDB-78CCF4887469}">
      <dgm:prSet/>
      <dgm:spPr/>
      <dgm:t>
        <a:bodyPr/>
        <a:lstStyle/>
        <a:p>
          <a:pPr rtl="0"/>
          <a:r>
            <a:rPr lang="pt-B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DESENVOLVIMENTO DAS CAPACIDADES DAS FAMÍLIAS POR MEIO DE PROGRAMAS COMPLEMENTARES</a:t>
          </a:r>
          <a:endParaRPr lang="pt-BR" dirty="0"/>
        </a:p>
      </dgm:t>
    </dgm:pt>
    <dgm:pt modelId="{AF8695E2-71BE-47E8-BFE2-0472FBAA0DA5}" type="parTrans" cxnId="{B80D0817-FC94-455C-B699-F8CCD06C3997}">
      <dgm:prSet/>
      <dgm:spPr/>
      <dgm:t>
        <a:bodyPr/>
        <a:lstStyle/>
        <a:p>
          <a:endParaRPr lang="pt-BR"/>
        </a:p>
      </dgm:t>
    </dgm:pt>
    <dgm:pt modelId="{9C215DA2-A380-489F-9D4B-57BAF1D9CC37}" type="sibTrans" cxnId="{B80D0817-FC94-455C-B699-F8CCD06C3997}">
      <dgm:prSet/>
      <dgm:spPr/>
      <dgm:t>
        <a:bodyPr/>
        <a:lstStyle/>
        <a:p>
          <a:endParaRPr lang="pt-BR"/>
        </a:p>
      </dgm:t>
    </dgm:pt>
    <dgm:pt modelId="{46D0948D-ACA4-453B-8398-7885AE1AC0A4}" type="pres">
      <dgm:prSet presAssocID="{7C4566C6-4E8F-422C-B896-54464219A0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27EB49-D940-49E7-AC81-066EC1EFDB62}" type="pres">
      <dgm:prSet presAssocID="{7C4566C6-4E8F-422C-B896-54464219A0BC}" presName="arrow" presStyleLbl="bgShp" presStyleIdx="0" presStyleCnt="1"/>
      <dgm:spPr/>
    </dgm:pt>
    <dgm:pt modelId="{0F115014-24F1-4607-A502-486702B0885F}" type="pres">
      <dgm:prSet presAssocID="{7C4566C6-4E8F-422C-B896-54464219A0BC}" presName="linearProcess" presStyleCnt="0"/>
      <dgm:spPr/>
    </dgm:pt>
    <dgm:pt modelId="{0A8B8725-379D-4FEA-A472-E78B4F44D757}" type="pres">
      <dgm:prSet presAssocID="{DA2365C0-0A39-4E0B-8DDB-78CCF488746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E52B7B-DBB8-4312-B7D9-601079FD3AAB}" type="presOf" srcId="{DA2365C0-0A39-4E0B-8DDB-78CCF4887469}" destId="{0A8B8725-379D-4FEA-A472-E78B4F44D757}" srcOrd="0" destOrd="0" presId="urn:microsoft.com/office/officeart/2005/8/layout/hProcess9"/>
    <dgm:cxn modelId="{B80D0817-FC94-455C-B699-F8CCD06C3997}" srcId="{7C4566C6-4E8F-422C-B896-54464219A0BC}" destId="{DA2365C0-0A39-4E0B-8DDB-78CCF4887469}" srcOrd="0" destOrd="0" parTransId="{AF8695E2-71BE-47E8-BFE2-0472FBAA0DA5}" sibTransId="{9C215DA2-A380-489F-9D4B-57BAF1D9CC37}"/>
    <dgm:cxn modelId="{399794AF-CBCA-48AB-8469-8A72F62055B8}" type="presOf" srcId="{7C4566C6-4E8F-422C-B896-54464219A0BC}" destId="{46D0948D-ACA4-453B-8398-7885AE1AC0A4}" srcOrd="0" destOrd="0" presId="urn:microsoft.com/office/officeart/2005/8/layout/hProcess9"/>
    <dgm:cxn modelId="{4589A4EA-F1B4-4969-8137-88F61270934A}" type="presParOf" srcId="{46D0948D-ACA4-453B-8398-7885AE1AC0A4}" destId="{1D27EB49-D940-49E7-AC81-066EC1EFDB62}" srcOrd="0" destOrd="0" presId="urn:microsoft.com/office/officeart/2005/8/layout/hProcess9"/>
    <dgm:cxn modelId="{557D92CC-E38F-4A04-9CC6-C4952AFAA2E1}" type="presParOf" srcId="{46D0948D-ACA4-453B-8398-7885AE1AC0A4}" destId="{0F115014-24F1-4607-A502-486702B0885F}" srcOrd="1" destOrd="0" presId="urn:microsoft.com/office/officeart/2005/8/layout/hProcess9"/>
    <dgm:cxn modelId="{410DA279-F904-44E9-8851-C9E48511E07D}" type="presParOf" srcId="{0F115014-24F1-4607-A502-486702B0885F}" destId="{0A8B8725-379D-4FEA-A472-E78B4F44D75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FBDA6-AD59-445C-9678-0A3F3BF17B42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30D-0F59-468C-A909-E3E1C1A2E7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3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4086-DE47-44D1-B06B-8E9A2AC934D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1EDC-2E16-48DD-9F96-A247FEA2C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03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53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89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7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55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77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381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77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884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22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970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767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760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1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1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52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48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54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31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1EDC-2E16-48DD-9F96-A247FEA2CFE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46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ocha frase colorid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547" r="13333" b="12263"/>
          <a:stretch>
            <a:fillRect/>
          </a:stretch>
        </p:blipFill>
        <p:spPr bwMode="auto">
          <a:xfrm>
            <a:off x="11083178" y="211990"/>
            <a:ext cx="908797" cy="12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rcia.costa.PMCFDOMAIN\Downloads\Marca Gestão 2013-1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96" y="514350"/>
            <a:ext cx="2141332" cy="8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9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29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709863" y="1359568"/>
            <a:ext cx="10611853" cy="6256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08" y="286604"/>
            <a:ext cx="10058400" cy="760144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11" y="1660358"/>
            <a:ext cx="10058400" cy="429295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1082842"/>
            <a:ext cx="12192000" cy="71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tocha frase colorid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547" r="13333" b="12263"/>
          <a:stretch>
            <a:fillRect/>
          </a:stretch>
        </p:blipFill>
        <p:spPr bwMode="auto">
          <a:xfrm>
            <a:off x="11216529" y="-35659"/>
            <a:ext cx="750342" cy="10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marcia.costa.PMCFDOMAIN\Downloads\Marca Gestão 2013-1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96" y="190500"/>
            <a:ext cx="2141332" cy="8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2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22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19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1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BC505D-CC1F-4F43-9728-8E75B7A97086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A409CC-92C4-46F7-9FE6-3F6C0DC89D2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a.costa@Fabriciano.mg.gov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6775" y="911352"/>
            <a:ext cx="10327005" cy="3566160"/>
          </a:xfrm>
        </p:spPr>
        <p:txBody>
          <a:bodyPr>
            <a:normAutofit/>
          </a:bodyPr>
          <a:lstStyle/>
          <a:p>
            <a:pPr algn="ctr"/>
            <a:r>
              <a:rPr lang="pt-BR" sz="7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Gestão do Cadastro Único Programa Bolsa Família</a:t>
            </a:r>
            <a:endParaRPr lang="pt-BR" sz="7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826" y="5305424"/>
            <a:ext cx="10058400" cy="82659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b="1" dirty="0" smtClean="0"/>
              <a:t>Experiência do munícipio de coronel Fabriciano / mg</a:t>
            </a:r>
          </a:p>
          <a:p>
            <a:pPr algn="r"/>
            <a:r>
              <a:rPr lang="pt-BR" b="1" dirty="0" smtClean="0"/>
              <a:t>19.novembro.2015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963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REUNIÃO COM AS FAMÍLIAS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9128" y="1215189"/>
            <a:ext cx="117422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Toda semana é realizada uma reunião com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pt-BR" sz="2800" dirty="0" smtClean="0"/>
              <a:t>    as famílias de um determinado bairro;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Reuniões articuladas nos territórios com os CRAS;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As reuniões tem por objetivo informar e orientar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sobre o benefício, sobre os direitos e deveres das famílias, bem como sobre os Programas Complementares (Programa Qualificar), sobre as atividades ofertadas nos CRAS (PAIF, Serviço de Convivência).</a:t>
            </a:r>
            <a:endParaRPr lang="pt-BR" sz="2800" dirty="0"/>
          </a:p>
        </p:txBody>
      </p:sp>
      <p:pic>
        <p:nvPicPr>
          <p:cNvPr id="4" name="Picture 2" descr="C:\Users\MARCIA~1.PMC\AppData\Local\Temp\Rar$DR92.256\Fotos\Bolsa Famí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33" y="1428750"/>
            <a:ext cx="362523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2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NÃO SACADOS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9287" y="1491915"/>
            <a:ext cx="110185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Todos os meses a listagem encaminhada pela CAIXA é analisada e encaminhada para os CRAS para realização de visitas domiciliares;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O setor administrativo do Cadastro Único/Bolsa Família realiza ligações para todas às famílias;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As famílias não encontradas (mudança de endereço) tem o benefício bloqueado.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331306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SIGPBF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8120" y="1491915"/>
            <a:ext cx="11765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800" dirty="0" smtClean="0"/>
              <a:t>Atualização anual ou sempre que há alguma alteração na equipe ou na ICS;</a:t>
            </a:r>
          </a:p>
          <a:p>
            <a:pPr algn="just" fontAlgn="base"/>
            <a:endParaRPr lang="pt-BR" sz="28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800" dirty="0"/>
              <a:t>O SIGPBF além de possibilitar a disponibilização de dados atualizados das equipes que participam da gestão do Programa</a:t>
            </a:r>
            <a:r>
              <a:rPr lang="pt-BR" sz="2800" dirty="0" smtClean="0"/>
              <a:t>, </a:t>
            </a:r>
            <a:r>
              <a:rPr lang="pt-BR" sz="2800" dirty="0"/>
              <a:t>também </a:t>
            </a:r>
            <a:r>
              <a:rPr lang="pt-BR" sz="2800" dirty="0" smtClean="0"/>
              <a:t>permite o acesso a listagem de famílias em averiguação, em suspensão, não localizados na educação, entre outras. Através dele é que se tem acesso ao SICON.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Os munícipios que informam anualmente os dados da gestão recebem um incentivo no IGD de 5%.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85598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DIMENSÕES DO PBF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75281484"/>
              </p:ext>
            </p:extLst>
          </p:nvPr>
        </p:nvGraphicFramePr>
        <p:xfrm>
          <a:off x="1082843" y="1576137"/>
          <a:ext cx="10046368" cy="393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64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CONDICIONALIDADES DA SAÚDE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4539" y="1219200"/>
            <a:ext cx="83203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Reuniões com as equipes de saúde;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Campanha de Mobilização para o Acompanhamento;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Acompanhamento Gestantes e Crianças (Pré-Natal e Vacinação)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Lançamento das informações no Sistema de Gestão do Programa Bolsa Família na Saúde.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7085"/>
          <a:stretch>
            <a:fillRect/>
          </a:stretch>
        </p:blipFill>
        <p:spPr bwMode="auto">
          <a:xfrm>
            <a:off x="8934451" y="1219200"/>
            <a:ext cx="310514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2" y="4314825"/>
            <a:ext cx="310514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508" y="286604"/>
            <a:ext cx="8766212" cy="6735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CONDICIONALIDADES DA EDUCAÇÃO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6727" y="1263316"/>
            <a:ext cx="829577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Reuniões periódicas com Coordenador Municipal;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Reuniões com diretores e secretários das escolas municipais e estaduais;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Encaminhamento dos mapas de acompanhamento (mapa em branco);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Lançamento das informações no Sistema Presença.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2" y="2733674"/>
            <a:ext cx="3717053" cy="27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508" y="286604"/>
            <a:ext cx="8663342" cy="760144"/>
          </a:xfrm>
        </p:spPr>
        <p:txBody>
          <a:bodyPr>
            <a:noAutofit/>
          </a:bodyPr>
          <a:lstStyle/>
          <a:p>
            <a:r>
              <a:rPr lang="pt-BR" sz="3600" dirty="0" smtClean="0"/>
              <a:t>DESCUMPRIMENTO DE CONDICIONALIDADES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508" y="1624262"/>
            <a:ext cx="11367439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Realizado pelos CRAS e CREAS;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Envio da lista de descumprimento para os equipamentos;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Realização de reuniões e visitas às famílias;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Inserção de recurso e avaliação do recurso pelos técnicos;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Inserção do acompanhamento às famílias no SICON.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138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DIMENSÕES DO PBF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22326856"/>
              </p:ext>
            </p:extLst>
          </p:nvPr>
        </p:nvGraphicFramePr>
        <p:xfrm>
          <a:off x="1082843" y="1576137"/>
          <a:ext cx="10046368" cy="393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2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INCLUSÃO PRODUTIVA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508" y="1191126"/>
            <a:ext cx="11494172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Em 2007 foi criado um Programa Municipal – Programa Qualificar - para atendimento às famílias inscritas no Cadastro Único e/ou beneficiárias do PBF que tem por objetivo ofertar cursos de qualificação profissional, gratuitamente.</a:t>
            </a:r>
          </a:p>
          <a:p>
            <a:pPr algn="just">
              <a:lnSpc>
                <a:spcPct val="150000"/>
              </a:lnSpc>
            </a:pPr>
            <a:endParaRPr lang="pt-BR" sz="500" dirty="0"/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Cursos ofertados: Manicure/</a:t>
            </a:r>
            <a:r>
              <a:rPr lang="pt-BR" sz="3000" dirty="0" err="1" smtClean="0"/>
              <a:t>Pedicure</a:t>
            </a:r>
            <a:r>
              <a:rPr lang="pt-BR" sz="3000" dirty="0" smtClean="0"/>
              <a:t>; Corte e Costura; Solda; Panificação; </a:t>
            </a:r>
            <a:r>
              <a:rPr lang="pt-BR" sz="3000" dirty="0" err="1" smtClean="0"/>
              <a:t>Pizzaiolo</a:t>
            </a:r>
            <a:r>
              <a:rPr lang="pt-BR" sz="3000" dirty="0" smtClean="0"/>
              <a:t>; Garçom; Informática; Serralheiro; Bombons e Trufas; Doces e Salgados, </a:t>
            </a:r>
            <a:r>
              <a:rPr lang="pt-BR" sz="3000" smtClean="0"/>
              <a:t>entre outros.</a:t>
            </a:r>
            <a:endParaRPr lang="pt-BR" sz="3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79749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PARTICIPAÇÃO E CONTROLE SOCIAL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508" y="1367087"/>
            <a:ext cx="7529868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A Instância de Controle Social (ICS) é formada por Conselheiros Municipais da Assistência Social;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Reunião trimestral;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Estudo de casos para envio para o MDS para instauração de processo administrativo;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A partir das reuniões com as famílias beneficiárias e reuniões nos Conselhos Municipais a sociedade em geral é estimulada a fiscalizar e discutir o Programa.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 smtClean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1"/>
          <a:stretch>
            <a:fillRect/>
          </a:stretch>
        </p:blipFill>
        <p:spPr bwMode="auto">
          <a:xfrm>
            <a:off x="8060828" y="1364581"/>
            <a:ext cx="3739628" cy="1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37" y="3345780"/>
            <a:ext cx="3588994" cy="2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7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5327" y="1263314"/>
            <a:ext cx="1129765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População (Censo 2010) – 103.694 </a:t>
            </a:r>
            <a:r>
              <a:rPr lang="pt-BR" sz="3200" dirty="0" smtClean="0"/>
              <a:t>(Grande Porte)</a:t>
            </a:r>
          </a:p>
          <a:p>
            <a:endParaRPr lang="pt-BR" sz="3200" dirty="0" smtClean="0"/>
          </a:p>
          <a:p>
            <a:r>
              <a:rPr lang="pt-BR" sz="3200" b="1" dirty="0" smtClean="0"/>
              <a:t>Famílias inscritas no </a:t>
            </a:r>
            <a:r>
              <a:rPr lang="pt-BR" sz="3200" b="1" dirty="0"/>
              <a:t>Cadastro </a:t>
            </a:r>
            <a:r>
              <a:rPr lang="pt-BR" sz="3200" b="1" dirty="0" smtClean="0"/>
              <a:t>Único:</a:t>
            </a:r>
            <a:r>
              <a:rPr lang="pt-BR" sz="3200" b="1" dirty="0"/>
              <a:t> </a:t>
            </a:r>
            <a:r>
              <a:rPr lang="pt-BR" sz="3200" b="1" dirty="0" smtClean="0"/>
              <a:t>11.921</a:t>
            </a:r>
            <a:endParaRPr lang="pt-BR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1.894 com renda per capita familiar de até R$77,00;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2.475 </a:t>
            </a:r>
            <a:r>
              <a:rPr lang="pt-BR" sz="2600" dirty="0"/>
              <a:t>com renda per capita familiar entre R$77,00 e R$ 154,00;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600" dirty="0"/>
              <a:t>5.168 com renda per capita familiar entre R$ 154,00 e meio salário mínimo;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600" dirty="0"/>
              <a:t>2.384 com renda per capita acima de meio salário mínimo</a:t>
            </a:r>
            <a:r>
              <a:rPr lang="pt-BR" sz="2600" dirty="0" smtClean="0"/>
              <a:t>.</a:t>
            </a:r>
          </a:p>
          <a:p>
            <a:pPr lvl="1"/>
            <a:endParaRPr lang="pt-BR" sz="500" b="1" dirty="0"/>
          </a:p>
          <a:p>
            <a:pPr lvl="1"/>
            <a:r>
              <a:rPr lang="pt-BR" sz="2600" b="1" dirty="0" smtClean="0"/>
              <a:t>Total de Pessoas Cadastradas – 35654 (34%)</a:t>
            </a:r>
            <a:endParaRPr lang="pt-BR" sz="2600" b="1" dirty="0"/>
          </a:p>
          <a:p>
            <a:endParaRPr lang="pt-BR" sz="2000" b="1" dirty="0" smtClean="0"/>
          </a:p>
          <a:p>
            <a:r>
              <a:rPr lang="pt-BR" sz="3200" b="1" dirty="0" smtClean="0"/>
              <a:t>Famílias beneficiárias do PBF: 4408 FAMÍLIAS</a:t>
            </a:r>
          </a:p>
          <a:p>
            <a:pPr lvl="1"/>
            <a:r>
              <a:rPr lang="pt-BR" sz="3200" dirty="0" smtClean="0"/>
              <a:t>Valor médio dos benefícios: R$ 128,52</a:t>
            </a:r>
          </a:p>
        </p:txBody>
      </p:sp>
    </p:spTree>
    <p:extLst>
      <p:ext uri="{BB962C8B-B14F-4D97-AF65-F5344CB8AC3E}">
        <p14:creationId xmlns:p14="http://schemas.microsoft.com/office/powerpoint/2010/main" val="9795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FISCALIZAÇÃO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508" y="1323473"/>
            <a:ext cx="115840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Fiscalização permanente (denúncia, perfil Bolsa Família, mudança de domicílio);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No ano de 2013 foram contratadas 5 Assistentes Sociais para a realização de visitas domiciliares a todas as famílias beneficiárias;</a:t>
            </a:r>
          </a:p>
          <a:p>
            <a:pPr>
              <a:lnSpc>
                <a:spcPct val="150000"/>
              </a:lnSpc>
            </a:pPr>
            <a:endParaRPr lang="pt-BR" sz="500" dirty="0" smtClean="0"/>
          </a:p>
          <a:p>
            <a:pPr>
              <a:lnSpc>
                <a:spcPct val="150000"/>
              </a:lnSpc>
            </a:pPr>
            <a:endParaRPr lang="pt-BR" sz="500" dirty="0" smtClean="0"/>
          </a:p>
          <a:p>
            <a:pPr>
              <a:lnSpc>
                <a:spcPct val="150000"/>
              </a:lnSpc>
            </a:pPr>
            <a:r>
              <a:rPr lang="pt-BR" sz="2500" b="1" dirty="0" smtClean="0"/>
              <a:t>Resultado: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60% das famílias foram encontradas e as visitas foram efetivamente realizadas;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40% não foram encontradas (mudança de endereço, ausente, falecimento)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 smtClean="0"/>
              <a:t>Do total de visitas realizadas 45% das famílias não se encontravam nos critérios do Programa (renda superior, não informação de membros no cadastro).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386591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099" y="2139615"/>
            <a:ext cx="6023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err="1" smtClean="0"/>
              <a:t>Intersetorialidade</a:t>
            </a:r>
            <a:endParaRPr lang="pt-BR" sz="3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Fiscalização;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Ações complementares em busca da autonomia e emancipação.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55" y="2514600"/>
            <a:ext cx="621452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1477" y="3645568"/>
            <a:ext cx="115840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/>
              <a:t>Prefeitura Municipal de Coronel Fabriciano</a:t>
            </a:r>
          </a:p>
          <a:p>
            <a:pPr algn="r"/>
            <a:r>
              <a:rPr lang="pt-BR" sz="2500" dirty="0" smtClean="0"/>
              <a:t>Secretaria Municipal de Assistência Social</a:t>
            </a:r>
          </a:p>
          <a:p>
            <a:pPr algn="r"/>
            <a:endParaRPr lang="pt-BR" sz="2500" dirty="0" smtClean="0"/>
          </a:p>
          <a:p>
            <a:pPr algn="r"/>
            <a:r>
              <a:rPr lang="pt-BR" sz="2500" dirty="0" smtClean="0"/>
              <a:t>Márcia Regina Lima Costa</a:t>
            </a:r>
          </a:p>
          <a:p>
            <a:pPr algn="r"/>
            <a:r>
              <a:rPr lang="pt-BR" sz="2500" dirty="0" smtClean="0"/>
              <a:t>(31) 3846.7730 // 99194.6366</a:t>
            </a:r>
          </a:p>
          <a:p>
            <a:pPr algn="r"/>
            <a:r>
              <a:rPr lang="pt-BR" sz="2500" dirty="0">
                <a:hlinkClick r:id="rId3"/>
              </a:rPr>
              <a:t>m</a:t>
            </a:r>
            <a:r>
              <a:rPr lang="pt-BR" sz="2500" dirty="0" smtClean="0">
                <a:hlinkClick r:id="rId3"/>
              </a:rPr>
              <a:t>arcia.costa@Fabriciano.mg.gov.br</a:t>
            </a:r>
            <a:endParaRPr lang="pt-BR" sz="2500" dirty="0" smtClean="0"/>
          </a:p>
          <a:p>
            <a:pPr algn="r"/>
            <a:endParaRPr lang="pt-BR" sz="2500" dirty="0" smtClean="0"/>
          </a:p>
          <a:p>
            <a:pPr algn="r"/>
            <a:endParaRPr lang="pt-BR" sz="2500" dirty="0" smtClean="0"/>
          </a:p>
          <a:p>
            <a:pPr algn="r"/>
            <a:endParaRPr lang="pt-BR" sz="2500" dirty="0" smtClean="0"/>
          </a:p>
          <a:p>
            <a:pPr algn="r"/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254798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RECURSOS HUMANOS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0102567"/>
              </p:ext>
            </p:extLst>
          </p:nvPr>
        </p:nvGraphicFramePr>
        <p:xfrm>
          <a:off x="909283" y="1316956"/>
          <a:ext cx="10053992" cy="485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2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POR SETORES</a:t>
            </a: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8742744"/>
              </p:ext>
            </p:extLst>
          </p:nvPr>
        </p:nvGraphicFramePr>
        <p:xfrm>
          <a:off x="219075" y="1028700"/>
          <a:ext cx="11601450" cy="511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DO CADASTRO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5066" y="1300913"/>
            <a:ext cx="116802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Gestão compartilhada;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Inscrição e Atualização Cadastral - A entrevista e a digitação do cadastro é feita simultaneamente no setor do Cadastro Único;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Cadastro realizado em domicílio;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Os cadastros físicos são arquivados em ordem numérica;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Software para gestão do arquivo e localização das famílias no Cadastro;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O atendimento é realizado de segunda a sexta-feira de 8h às 17h;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Todas as sextas-feiras é realizado a verificação da validação dos cadastros;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Reuniões semanais para nivelamento de informações;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Treinamento mensal – Educação Permanente.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538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ATUALIZAÇÃO CADASTRAL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1002" y="1297247"/>
            <a:ext cx="10055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Envio de correspondências mensal;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Entrega de imã de geladeira com a data da próxima atualização;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Entrega de </a:t>
            </a:r>
            <a:r>
              <a:rPr lang="pt-BR" sz="2600" dirty="0"/>
              <a:t>c</a:t>
            </a:r>
            <a:r>
              <a:rPr lang="pt-BR" sz="2600" dirty="0" smtClean="0"/>
              <a:t>artilha com orientações e data da próxima atualização;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No mês de Novembro e Dezembro todas as famílias que não compareceram durante o ano são convocadas novamente para realizarem a atualização;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Divulgação nos meios de comunicação;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Divulgação nas reuniões com as famílias beneficiárias.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" b="7274"/>
          <a:stretch>
            <a:fillRect/>
          </a:stretch>
        </p:blipFill>
        <p:spPr bwMode="auto">
          <a:xfrm>
            <a:off x="10232844" y="1630680"/>
            <a:ext cx="1915342" cy="23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25508"/>
          <a:stretch>
            <a:fillRect/>
          </a:stretch>
        </p:blipFill>
        <p:spPr bwMode="auto">
          <a:xfrm>
            <a:off x="10186840" y="4302800"/>
            <a:ext cx="1961346" cy="17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rcia.costa.PMCFDOMAIN\AppData\Local\Microsoft\Windows\Temporary Internet Files\Content.Outlook\BMFS1F48\IMG-20151117-WA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6" t="39553" r="35369" b="31251"/>
          <a:stretch/>
        </p:blipFill>
        <p:spPr bwMode="auto">
          <a:xfrm rot="16200000">
            <a:off x="8280210" y="4322567"/>
            <a:ext cx="1662111" cy="1913325"/>
          </a:xfrm>
          <a:prstGeom prst="rect">
            <a:avLst/>
          </a:prstGeom>
          <a:noFill/>
          <a:effectLst>
            <a:glow rad="114300"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DIMENSÕES DO PBF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59224166"/>
              </p:ext>
            </p:extLst>
          </p:nvPr>
        </p:nvGraphicFramePr>
        <p:xfrm>
          <a:off x="1685926" y="1200150"/>
          <a:ext cx="8829674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5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FLUXOGRAMA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38702"/>
              </p:ext>
            </p:extLst>
          </p:nvPr>
        </p:nvGraphicFramePr>
        <p:xfrm>
          <a:off x="2976211" y="1269830"/>
          <a:ext cx="5396264" cy="507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7263"/>
              </p:ext>
            </p:extLst>
          </p:nvPr>
        </p:nvGraphicFramePr>
        <p:xfrm>
          <a:off x="2962276" y="1123950"/>
          <a:ext cx="63436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2657475" y="2095499"/>
            <a:ext cx="838200" cy="60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9105900" y="5119688"/>
            <a:ext cx="838200" cy="60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0229850" y="4476749"/>
            <a:ext cx="1695450" cy="16573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FAMÍLIAS</a:t>
            </a:r>
          </a:p>
          <a:p>
            <a:pPr algn="ctr"/>
            <a:endParaRPr lang="pt-BR" dirty="0"/>
          </a:p>
        </p:txBody>
      </p:sp>
      <p:sp>
        <p:nvSpPr>
          <p:cNvPr id="6" name="Triângulo isósceles 5"/>
          <p:cNvSpPr/>
          <p:nvPr/>
        </p:nvSpPr>
        <p:spPr>
          <a:xfrm>
            <a:off x="495300" y="1238251"/>
            <a:ext cx="2162175" cy="18097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FAMÍLIAS</a:t>
            </a:r>
          </a:p>
        </p:txBody>
      </p:sp>
    </p:spTree>
    <p:extLst>
      <p:ext uri="{BB962C8B-B14F-4D97-AF65-F5344CB8AC3E}">
        <p14:creationId xmlns:p14="http://schemas.microsoft.com/office/powerpoint/2010/main" val="20437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DO PBF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5066" y="1319963"/>
            <a:ext cx="116802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Gestão compartilhada;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Envio da folha de pagamento para CRAS e CREAS;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Envio da relação das novas famílias beneficiárias para CRAS e CREAS;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Acompanhamento de condicionalidades e descumprimento: Descentralizado nos CRAS e CREAS;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CRAS e CREAS – Acesso ao Cadastro Único, SIBEC, SICON;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Reuniões com equipes dos CRAS e CREAS.</a:t>
            </a:r>
          </a:p>
        </p:txBody>
      </p:sp>
    </p:spTree>
    <p:extLst>
      <p:ext uri="{BB962C8B-B14F-4D97-AF65-F5344CB8AC3E}">
        <p14:creationId xmlns:p14="http://schemas.microsoft.com/office/powerpoint/2010/main" val="41755907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623</TotalTime>
  <Words>1068</Words>
  <Application>Microsoft Office PowerPoint</Application>
  <PresentationFormat>Widescreen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Retrospectiva</vt:lpstr>
      <vt:lpstr>Gestão do Cadastro Único Programa Bolsa Família</vt:lpstr>
      <vt:lpstr>DADOS</vt:lpstr>
      <vt:lpstr>RECURSOS HUMANOS</vt:lpstr>
      <vt:lpstr>ATIVIDADES POR SETORES</vt:lpstr>
      <vt:lpstr>GESTÃO DO CADASTRO</vt:lpstr>
      <vt:lpstr>ATUALIZAÇÃO CADASTRAL</vt:lpstr>
      <vt:lpstr>DIMENSÕES DO PBF</vt:lpstr>
      <vt:lpstr>FLUXOGRAMA</vt:lpstr>
      <vt:lpstr>GESTÃO DO PBF</vt:lpstr>
      <vt:lpstr>REUNIÃO COM AS FAMÍLIAS</vt:lpstr>
      <vt:lpstr>BENEFÍCIOS NÃO SACADOS</vt:lpstr>
      <vt:lpstr>SIGPBF</vt:lpstr>
      <vt:lpstr>DIMENSÕES DO PBF</vt:lpstr>
      <vt:lpstr>CONDICIONALIDADES DA SAÚDE</vt:lpstr>
      <vt:lpstr>CONDICIONALIDADES DA EDUCAÇÃO</vt:lpstr>
      <vt:lpstr>DESCUMPRIMENTO DE CONDICIONALIDADES</vt:lpstr>
      <vt:lpstr>DIMENSÕES DO PBF</vt:lpstr>
      <vt:lpstr>INCLUSÃO PRODUTIVA</vt:lpstr>
      <vt:lpstr>PARTICIPAÇÃO E CONTROLE SOCIAL</vt:lpstr>
      <vt:lpstr>FISCALIZAÇÃO</vt:lpstr>
      <vt:lpstr>DESAFIOS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DO PROGRAMA BOLSA FAMÍLIA</dc:title>
  <dc:creator>User</dc:creator>
  <cp:lastModifiedBy>User</cp:lastModifiedBy>
  <cp:revision>56</cp:revision>
  <cp:lastPrinted>2015-11-18T01:12:42Z</cp:lastPrinted>
  <dcterms:created xsi:type="dcterms:W3CDTF">2015-11-14T17:27:20Z</dcterms:created>
  <dcterms:modified xsi:type="dcterms:W3CDTF">2015-11-18T23:36:10Z</dcterms:modified>
</cp:coreProperties>
</file>